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2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5715000" type="screen16x10"/>
  <p:notesSz cx="6858000" cy="9144000"/>
  <p:embeddedFontLst>
    <p:embeddedFont>
      <p:font typeface="Bitter" panose="020B0604020202020204" charset="0"/>
      <p:regular r:id="rId29"/>
      <p:bold r:id="rId30"/>
      <p:italic r:id="rId31"/>
    </p:embeddedFont>
    <p:embeddedFont>
      <p:font typeface="Calibri" panose="020F0502020204030204" pitchFamily="34" charset="0"/>
      <p:regular r:id="rId32"/>
      <p:bold r:id="rId33"/>
      <p:italic r:id="rId34"/>
      <p:boldItalic r:id="rId35"/>
    </p:embeddedFont>
    <p:embeddedFont>
      <p:font typeface="Poppins" panose="020B0604020202020204" charset="0"/>
      <p:regular r:id="rId36"/>
      <p:bold r:id="rId37"/>
      <p:italic r:id="rId38"/>
      <p:boldItalic r:id="rId39"/>
    </p:embeddedFont>
    <p:embeddedFont>
      <p:font typeface="Poppins ExtraBold" panose="020B0604020202020204" charset="0"/>
      <p:bold r:id="rId40"/>
      <p:boldItalic r:id="rId41"/>
    </p:embeddedFont>
    <p:embeddedFont>
      <p:font typeface="Poppins SemiBold" panose="020B0604020202020204" charset="0"/>
      <p:regular r:id="rId42"/>
      <p:bold r:id="rId43"/>
      <p:italic r:id="rId44"/>
      <p:boldItalic r:id="rId45"/>
    </p:embeddedFont>
    <p:embeddedFont>
      <p:font typeface="Rockwell" panose="020606030202050204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A15A38-A2F0-4B28-97A9-614670E19315}">
  <a:tblStyle styleId="{F4A15A38-A2F0-4B28-97A9-614670E193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60930" autoAdjust="0"/>
  </p:normalViewPr>
  <p:slideViewPr>
    <p:cSldViewPr snapToGrid="0">
      <p:cViewPr varScale="1">
        <p:scale>
          <a:sx n="62" d="100"/>
          <a:sy n="62" d="100"/>
        </p:scale>
        <p:origin x="1469" y="43"/>
      </p:cViewPr>
      <p:guideLst/>
    </p:cSldViewPr>
  </p:slideViewPr>
  <p:outlineViewPr>
    <p:cViewPr>
      <p:scale>
        <a:sx n="33" d="100"/>
        <a:sy n="33" d="100"/>
      </p:scale>
      <p:origin x="0" y="-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presProps" Target="presProps.xml"/><Relationship Id="rId55"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4.xml"/><Relationship Id="rId41" Type="http://schemas.openxmlformats.org/officeDocument/2006/relationships/font" Target="fonts/font13.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D1F8D1B0-016F-4CF4-99EB-100231A88339}"/>
    <pc:docChg chg="custSel modSld">
      <pc:chgData name="Doyle, Maggie - Division of Academic Program Standards" userId="ec05bd37-6ff4-4486-b69e-28175b6d77b4" providerId="ADAL" clId="{D1F8D1B0-016F-4CF4-99EB-100231A88339}" dt="2020-07-30T14:05:46.800" v="1850"/>
      <pc:docMkLst>
        <pc:docMk/>
      </pc:docMkLst>
      <pc:sldChg chg="addSp modSp">
        <pc:chgData name="Doyle, Maggie - Division of Academic Program Standards" userId="ec05bd37-6ff4-4486-b69e-28175b6d77b4" providerId="ADAL" clId="{D1F8D1B0-016F-4CF4-99EB-100231A88339}" dt="2020-07-30T14:04:14.865" v="1823" actId="1076"/>
        <pc:sldMkLst>
          <pc:docMk/>
          <pc:sldMk cId="0" sldId="256"/>
        </pc:sldMkLst>
        <pc:spChg chg="add mod">
          <ac:chgData name="Doyle, Maggie - Division of Academic Program Standards" userId="ec05bd37-6ff4-4486-b69e-28175b6d77b4" providerId="ADAL" clId="{D1F8D1B0-016F-4CF4-99EB-100231A88339}" dt="2020-07-20T20:08:05.005" v="1705" actId="14430"/>
          <ac:spMkLst>
            <pc:docMk/>
            <pc:sldMk cId="0" sldId="256"/>
            <ac:spMk id="2" creationId="{CFF3518B-C494-40A1-9787-8042932624F0}"/>
          </ac:spMkLst>
        </pc:spChg>
        <pc:spChg chg="mod">
          <ac:chgData name="Doyle, Maggie - Division of Academic Program Standards" userId="ec05bd37-6ff4-4486-b69e-28175b6d77b4" providerId="ADAL" clId="{D1F8D1B0-016F-4CF4-99EB-100231A88339}" dt="2020-07-20T20:02:08.419" v="1" actId="962"/>
          <ac:spMkLst>
            <pc:docMk/>
            <pc:sldMk cId="0" sldId="256"/>
            <ac:spMk id="278" creationId="{00000000-0000-0000-0000-000000000000}"/>
          </ac:spMkLst>
        </pc:spChg>
        <pc:picChg chg="add mod">
          <ac:chgData name="Doyle, Maggie - Division of Academic Program Standards" userId="ec05bd37-6ff4-4486-b69e-28175b6d77b4" providerId="ADAL" clId="{D1F8D1B0-016F-4CF4-99EB-100231A88339}" dt="2020-07-30T14:04:14.865" v="1823" actId="1076"/>
          <ac:picMkLst>
            <pc:docMk/>
            <pc:sldMk cId="0" sldId="256"/>
            <ac:picMk id="8" creationId="{FCEAAC3B-4311-4B10-85E2-B1FF02E2576C}"/>
          </ac:picMkLst>
        </pc:picChg>
        <pc:picChg chg="mod">
          <ac:chgData name="Doyle, Maggie - Division of Academic Program Standards" userId="ec05bd37-6ff4-4486-b69e-28175b6d77b4" providerId="ADAL" clId="{D1F8D1B0-016F-4CF4-99EB-100231A88339}" dt="2020-07-20T20:02:05.525" v="0" actId="962"/>
          <ac:picMkLst>
            <pc:docMk/>
            <pc:sldMk cId="0" sldId="256"/>
            <ac:picMk id="277" creationId="{00000000-0000-0000-0000-000000000000}"/>
          </ac:picMkLst>
        </pc:picChg>
        <pc:picChg chg="mod">
          <ac:chgData name="Doyle, Maggie - Division of Academic Program Standards" userId="ec05bd37-6ff4-4486-b69e-28175b6d77b4" providerId="ADAL" clId="{D1F8D1B0-016F-4CF4-99EB-100231A88339}" dt="2020-07-20T20:02:11.442" v="2" actId="962"/>
          <ac:picMkLst>
            <pc:docMk/>
            <pc:sldMk cId="0" sldId="256"/>
            <ac:picMk id="279" creationId="{00000000-0000-0000-0000-000000000000}"/>
          </ac:picMkLst>
        </pc:picChg>
        <pc:picChg chg="mod">
          <ac:chgData name="Doyle, Maggie - Division of Academic Program Standards" userId="ec05bd37-6ff4-4486-b69e-28175b6d77b4" providerId="ADAL" clId="{D1F8D1B0-016F-4CF4-99EB-100231A88339}" dt="2020-07-20T20:02:18.961" v="46"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D1F8D1B0-016F-4CF4-99EB-100231A88339}" dt="2020-07-30T14:05:07.037" v="1836"/>
        <pc:sldMkLst>
          <pc:docMk/>
          <pc:sldMk cId="0" sldId="257"/>
        </pc:sldMkLst>
        <pc:spChg chg="add mod">
          <ac:chgData name="Doyle, Maggie - Division of Academic Program Standards" userId="ec05bd37-6ff4-4486-b69e-28175b6d77b4" providerId="ADAL" clId="{D1F8D1B0-016F-4CF4-99EB-100231A88339}" dt="2020-07-20T20:08:19.695" v="1728" actId="14430"/>
          <ac:spMkLst>
            <pc:docMk/>
            <pc:sldMk cId="0" sldId="257"/>
            <ac:spMk id="2" creationId="{DBBF923E-CDEF-4BE3-B41F-4BA894E22836}"/>
          </ac:spMkLst>
        </pc:spChg>
        <pc:spChg chg="mod">
          <ac:chgData name="Doyle, Maggie - Division of Academic Program Standards" userId="ec05bd37-6ff4-4486-b69e-28175b6d77b4" providerId="ADAL" clId="{D1F8D1B0-016F-4CF4-99EB-100231A88339}" dt="2020-07-20T20:03:06.417" v="390" actId="962"/>
          <ac:spMkLst>
            <pc:docMk/>
            <pc:sldMk cId="0" sldId="257"/>
            <ac:spMk id="290" creationId="{00000000-0000-0000-0000-000000000000}"/>
          </ac:spMkLst>
        </pc:spChg>
        <pc:spChg chg="mod">
          <ac:chgData name="Doyle, Maggie - Division of Academic Program Standards" userId="ec05bd37-6ff4-4486-b69e-28175b6d77b4" providerId="ADAL" clId="{D1F8D1B0-016F-4CF4-99EB-100231A88339}" dt="2020-07-20T20:03:49.886" v="659" actId="962"/>
          <ac:spMkLst>
            <pc:docMk/>
            <pc:sldMk cId="0" sldId="257"/>
            <ac:spMk id="291" creationId="{00000000-0000-0000-0000-000000000000}"/>
          </ac:spMkLst>
        </pc:spChg>
        <pc:graphicFrameChg chg="modGraphic">
          <ac:chgData name="Doyle, Maggie - Division of Academic Program Standards" userId="ec05bd37-6ff4-4486-b69e-28175b6d77b4" providerId="ADAL" clId="{D1F8D1B0-016F-4CF4-99EB-100231A88339}" dt="2020-07-20T20:07:24.690" v="1678"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D1F8D1B0-016F-4CF4-99EB-100231A88339}" dt="2020-07-30T14:05:07.037" v="1836"/>
          <ac:picMkLst>
            <pc:docMk/>
            <pc:sldMk cId="0" sldId="257"/>
            <ac:picMk id="9" creationId="{14EB790B-B9A5-43E4-B4E9-0A1E469AD1E4}"/>
          </ac:picMkLst>
        </pc:picChg>
      </pc:sldChg>
      <pc:sldChg chg="addSp modSp">
        <pc:chgData name="Doyle, Maggie - Division of Academic Program Standards" userId="ec05bd37-6ff4-4486-b69e-28175b6d77b4" providerId="ADAL" clId="{D1F8D1B0-016F-4CF4-99EB-100231A88339}" dt="2020-07-30T14:04:17.743" v="1824"/>
        <pc:sldMkLst>
          <pc:docMk/>
          <pc:sldMk cId="0" sldId="258"/>
        </pc:sldMkLst>
        <pc:spChg chg="add mod">
          <ac:chgData name="Doyle, Maggie - Division of Academic Program Standards" userId="ec05bd37-6ff4-4486-b69e-28175b6d77b4" providerId="ADAL" clId="{D1F8D1B0-016F-4CF4-99EB-100231A88339}" dt="2020-07-20T20:08:28.619" v="1734" actId="14430"/>
          <ac:spMkLst>
            <pc:docMk/>
            <pc:sldMk cId="0" sldId="258"/>
            <ac:spMk id="2" creationId="{C8F2B034-7810-4C66-A603-1848CDAB8C72}"/>
          </ac:spMkLst>
        </pc:spChg>
        <pc:spChg chg="mod">
          <ac:chgData name="Doyle, Maggie - Division of Academic Program Standards" userId="ec05bd37-6ff4-4486-b69e-28175b6d77b4" providerId="ADAL" clId="{D1F8D1B0-016F-4CF4-99EB-100231A88339}" dt="2020-07-20T20:04:00.241" v="661" actId="962"/>
          <ac:spMkLst>
            <pc:docMk/>
            <pc:sldMk cId="0" sldId="258"/>
            <ac:spMk id="298" creationId="{00000000-0000-0000-0000-000000000000}"/>
          </ac:spMkLst>
        </pc:spChg>
        <pc:picChg chg="add">
          <ac:chgData name="Doyle, Maggie - Division of Academic Program Standards" userId="ec05bd37-6ff4-4486-b69e-28175b6d77b4" providerId="ADAL" clId="{D1F8D1B0-016F-4CF4-99EB-100231A88339}" dt="2020-07-30T14:04:17.743" v="1824"/>
          <ac:picMkLst>
            <pc:docMk/>
            <pc:sldMk cId="0" sldId="258"/>
            <ac:picMk id="9" creationId="{DA1A30AE-AF21-4536-A617-4591E4941EA6}"/>
          </ac:picMkLst>
        </pc:picChg>
        <pc:picChg chg="mod">
          <ac:chgData name="Doyle, Maggie - Division of Academic Program Standards" userId="ec05bd37-6ff4-4486-b69e-28175b6d77b4" providerId="ADAL" clId="{D1F8D1B0-016F-4CF4-99EB-100231A88339}" dt="2020-07-20T20:03:54.867" v="660" actId="962"/>
          <ac:picMkLst>
            <pc:docMk/>
            <pc:sldMk cId="0" sldId="258"/>
            <ac:picMk id="297" creationId="{00000000-0000-0000-0000-000000000000}"/>
          </ac:picMkLst>
        </pc:picChg>
        <pc:picChg chg="mod">
          <ac:chgData name="Doyle, Maggie - Division of Academic Program Standards" userId="ec05bd37-6ff4-4486-b69e-28175b6d77b4" providerId="ADAL" clId="{D1F8D1B0-016F-4CF4-99EB-100231A88339}" dt="2020-07-20T20:04:04.066" v="662" actId="962"/>
          <ac:picMkLst>
            <pc:docMk/>
            <pc:sldMk cId="0" sldId="258"/>
            <ac:picMk id="300" creationId="{00000000-0000-0000-0000-000000000000}"/>
          </ac:picMkLst>
        </pc:picChg>
        <pc:picChg chg="mod">
          <ac:chgData name="Doyle, Maggie - Division of Academic Program Standards" userId="ec05bd37-6ff4-4486-b69e-28175b6d77b4" providerId="ADAL" clId="{D1F8D1B0-016F-4CF4-99EB-100231A88339}" dt="2020-07-20T20:04:11.796" v="706"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D1F8D1B0-016F-4CF4-99EB-100231A88339}" dt="2020-07-30T14:05:13.629" v="1837"/>
        <pc:sldMkLst>
          <pc:docMk/>
          <pc:sldMk cId="0" sldId="259"/>
        </pc:sldMkLst>
        <pc:spChg chg="mod">
          <ac:chgData name="Doyle, Maggie - Division of Academic Program Standards" userId="ec05bd37-6ff4-4486-b69e-28175b6d77b4" providerId="ADAL" clId="{D1F8D1B0-016F-4CF4-99EB-100231A88339}" dt="2020-07-20T20:10:14.945" v="1819" actId="20577"/>
          <ac:spMkLst>
            <pc:docMk/>
            <pc:sldMk cId="0" sldId="259"/>
            <ac:spMk id="310" creationId="{00000000-0000-0000-0000-000000000000}"/>
          </ac:spMkLst>
        </pc:spChg>
        <pc:picChg chg="add">
          <ac:chgData name="Doyle, Maggie - Division of Academic Program Standards" userId="ec05bd37-6ff4-4486-b69e-28175b6d77b4" providerId="ADAL" clId="{D1F8D1B0-016F-4CF4-99EB-100231A88339}" dt="2020-07-30T14:05:13.629" v="1837"/>
          <ac:picMkLst>
            <pc:docMk/>
            <pc:sldMk cId="0" sldId="259"/>
            <ac:picMk id="7" creationId="{0825FB84-DE5D-40BC-81E5-D80C0C56929A}"/>
          </ac:picMkLst>
        </pc:picChg>
      </pc:sldChg>
      <pc:sldChg chg="addSp delSp modSp">
        <pc:chgData name="Doyle, Maggie - Division of Academic Program Standards" userId="ec05bd37-6ff4-4486-b69e-28175b6d77b4" providerId="ADAL" clId="{D1F8D1B0-016F-4CF4-99EB-100231A88339}" dt="2020-07-30T14:04:22.184" v="1825"/>
        <pc:sldMkLst>
          <pc:docMk/>
          <pc:sldMk cId="0" sldId="260"/>
        </pc:sldMkLst>
        <pc:spChg chg="mod">
          <ac:chgData name="Doyle, Maggie - Division of Academic Program Standards" userId="ec05bd37-6ff4-4486-b69e-28175b6d77b4" providerId="ADAL" clId="{D1F8D1B0-016F-4CF4-99EB-100231A88339}" dt="2020-07-20T20:04:20.408" v="708" actId="962"/>
          <ac:spMkLst>
            <pc:docMk/>
            <pc:sldMk cId="0" sldId="260"/>
            <ac:spMk id="318" creationId="{00000000-0000-0000-0000-000000000000}"/>
          </ac:spMkLst>
        </pc:spChg>
        <pc:spChg chg="del">
          <ac:chgData name="Doyle, Maggie - Division of Academic Program Standards" userId="ec05bd37-6ff4-4486-b69e-28175b6d77b4" providerId="ADAL" clId="{D1F8D1B0-016F-4CF4-99EB-100231A88339}" dt="2020-07-20T20:04:22.650" v="709" actId="478"/>
          <ac:spMkLst>
            <pc:docMk/>
            <pc:sldMk cId="0" sldId="260"/>
            <ac:spMk id="319" creationId="{00000000-0000-0000-0000-000000000000}"/>
          </ac:spMkLst>
        </pc:spChg>
        <pc:picChg chg="add">
          <ac:chgData name="Doyle, Maggie - Division of Academic Program Standards" userId="ec05bd37-6ff4-4486-b69e-28175b6d77b4" providerId="ADAL" clId="{D1F8D1B0-016F-4CF4-99EB-100231A88339}" dt="2020-07-30T14:04:22.184" v="1825"/>
          <ac:picMkLst>
            <pc:docMk/>
            <pc:sldMk cId="0" sldId="260"/>
            <ac:picMk id="9" creationId="{419951E7-8478-4C27-B93C-3A855F8FEB97}"/>
          </ac:picMkLst>
        </pc:picChg>
        <pc:picChg chg="mod">
          <ac:chgData name="Doyle, Maggie - Division of Academic Program Standards" userId="ec05bd37-6ff4-4486-b69e-28175b6d77b4" providerId="ADAL" clId="{D1F8D1B0-016F-4CF4-99EB-100231A88339}" dt="2020-07-20T20:04:16.190" v="707" actId="962"/>
          <ac:picMkLst>
            <pc:docMk/>
            <pc:sldMk cId="0" sldId="260"/>
            <ac:picMk id="317" creationId="{00000000-0000-0000-0000-000000000000}"/>
          </ac:picMkLst>
        </pc:picChg>
        <pc:picChg chg="mod">
          <ac:chgData name="Doyle, Maggie - Division of Academic Program Standards" userId="ec05bd37-6ff4-4486-b69e-28175b6d77b4" providerId="ADAL" clId="{D1F8D1B0-016F-4CF4-99EB-100231A88339}" dt="2020-07-20T20:04:30.162" v="761" actId="962"/>
          <ac:picMkLst>
            <pc:docMk/>
            <pc:sldMk cId="0" sldId="260"/>
            <ac:picMk id="323" creationId="{00000000-0000-0000-0000-000000000000}"/>
          </ac:picMkLst>
        </pc:picChg>
      </pc:sldChg>
      <pc:sldChg chg="addSp delSp">
        <pc:chgData name="Doyle, Maggie - Division of Academic Program Standards" userId="ec05bd37-6ff4-4486-b69e-28175b6d77b4" providerId="ADAL" clId="{D1F8D1B0-016F-4CF4-99EB-100231A88339}" dt="2020-07-30T14:05:16.060" v="1838"/>
        <pc:sldMkLst>
          <pc:docMk/>
          <pc:sldMk cId="0" sldId="261"/>
        </pc:sldMkLst>
        <pc:spChg chg="del">
          <ac:chgData name="Doyle, Maggie - Division of Academic Program Standards" userId="ec05bd37-6ff4-4486-b69e-28175b6d77b4" providerId="ADAL" clId="{D1F8D1B0-016F-4CF4-99EB-100231A88339}" dt="2020-07-20T20:04:34.959" v="762" actId="478"/>
          <ac:spMkLst>
            <pc:docMk/>
            <pc:sldMk cId="0" sldId="261"/>
            <ac:spMk id="332" creationId="{00000000-0000-0000-0000-000000000000}"/>
          </ac:spMkLst>
        </pc:spChg>
        <pc:picChg chg="add">
          <ac:chgData name="Doyle, Maggie - Division of Academic Program Standards" userId="ec05bd37-6ff4-4486-b69e-28175b6d77b4" providerId="ADAL" clId="{D1F8D1B0-016F-4CF4-99EB-100231A88339}" dt="2020-07-30T14:05:16.060" v="1838"/>
          <ac:picMkLst>
            <pc:docMk/>
            <pc:sldMk cId="0" sldId="261"/>
            <ac:picMk id="7" creationId="{ED5B182F-4A1C-4BC5-BAC7-A92EEF882B7C}"/>
          </ac:picMkLst>
        </pc:picChg>
      </pc:sldChg>
      <pc:sldChg chg="addSp">
        <pc:chgData name="Doyle, Maggie - Division of Academic Program Standards" userId="ec05bd37-6ff4-4486-b69e-28175b6d77b4" providerId="ADAL" clId="{D1F8D1B0-016F-4CF4-99EB-100231A88339}" dt="2020-07-30T14:05:17.848" v="1839"/>
        <pc:sldMkLst>
          <pc:docMk/>
          <pc:sldMk cId="0" sldId="262"/>
        </pc:sldMkLst>
        <pc:picChg chg="add">
          <ac:chgData name="Doyle, Maggie - Division of Academic Program Standards" userId="ec05bd37-6ff4-4486-b69e-28175b6d77b4" providerId="ADAL" clId="{D1F8D1B0-016F-4CF4-99EB-100231A88339}" dt="2020-07-30T14:05:17.848" v="1839"/>
          <ac:picMkLst>
            <pc:docMk/>
            <pc:sldMk cId="0" sldId="262"/>
            <ac:picMk id="9" creationId="{66AFAD4B-8205-49FE-9243-A998B62B9A60}"/>
          </ac:picMkLst>
        </pc:picChg>
      </pc:sldChg>
      <pc:sldChg chg="addSp modSp">
        <pc:chgData name="Doyle, Maggie - Division of Academic Program Standards" userId="ec05bd37-6ff4-4486-b69e-28175b6d77b4" providerId="ADAL" clId="{D1F8D1B0-016F-4CF4-99EB-100231A88339}" dt="2020-07-30T14:05:19.531" v="1840"/>
        <pc:sldMkLst>
          <pc:docMk/>
          <pc:sldMk cId="0" sldId="263"/>
        </pc:sldMkLst>
        <pc:spChg chg="mod">
          <ac:chgData name="Doyle, Maggie - Division of Academic Program Standards" userId="ec05bd37-6ff4-4486-b69e-28175b6d77b4" providerId="ADAL" clId="{D1F8D1B0-016F-4CF4-99EB-100231A88339}" dt="2020-07-20T20:10:01.077" v="1814" actId="1076"/>
          <ac:spMkLst>
            <pc:docMk/>
            <pc:sldMk cId="0" sldId="263"/>
            <ac:spMk id="353" creationId="{00000000-0000-0000-0000-000000000000}"/>
          </ac:spMkLst>
        </pc:spChg>
        <pc:spChg chg="mod">
          <ac:chgData name="Doyle, Maggie - Division of Academic Program Standards" userId="ec05bd37-6ff4-4486-b69e-28175b6d77b4" providerId="ADAL" clId="{D1F8D1B0-016F-4CF4-99EB-100231A88339}" dt="2020-07-20T20:09:57.864" v="1813" actId="1076"/>
          <ac:spMkLst>
            <pc:docMk/>
            <pc:sldMk cId="0" sldId="263"/>
            <ac:spMk id="354" creationId="{00000000-0000-0000-0000-000000000000}"/>
          </ac:spMkLst>
        </pc:spChg>
        <pc:picChg chg="add">
          <ac:chgData name="Doyle, Maggie - Division of Academic Program Standards" userId="ec05bd37-6ff4-4486-b69e-28175b6d77b4" providerId="ADAL" clId="{D1F8D1B0-016F-4CF4-99EB-100231A88339}" dt="2020-07-30T14:05:19.531" v="1840"/>
          <ac:picMkLst>
            <pc:docMk/>
            <pc:sldMk cId="0" sldId="263"/>
            <ac:picMk id="9" creationId="{AA5C3916-74DD-49F0-A6EA-725BF7365D1C}"/>
          </ac:picMkLst>
        </pc:picChg>
      </pc:sldChg>
      <pc:sldChg chg="addSp modSp">
        <pc:chgData name="Doyle, Maggie - Division of Academic Program Standards" userId="ec05bd37-6ff4-4486-b69e-28175b6d77b4" providerId="ADAL" clId="{D1F8D1B0-016F-4CF4-99EB-100231A88339}" dt="2020-07-30T14:05:21.201" v="1841"/>
        <pc:sldMkLst>
          <pc:docMk/>
          <pc:sldMk cId="0" sldId="264"/>
        </pc:sldMkLst>
        <pc:picChg chg="add">
          <ac:chgData name="Doyle, Maggie - Division of Academic Program Standards" userId="ec05bd37-6ff4-4486-b69e-28175b6d77b4" providerId="ADAL" clId="{D1F8D1B0-016F-4CF4-99EB-100231A88339}" dt="2020-07-30T14:05:21.201" v="1841"/>
          <ac:picMkLst>
            <pc:docMk/>
            <pc:sldMk cId="0" sldId="264"/>
            <ac:picMk id="7" creationId="{39BE41B8-2F3D-4AEA-9DC1-EA520C2128DC}"/>
          </ac:picMkLst>
        </pc:picChg>
        <pc:picChg chg="mod">
          <ac:chgData name="Doyle, Maggie - Division of Academic Program Standards" userId="ec05bd37-6ff4-4486-b69e-28175b6d77b4" providerId="ADAL" clId="{D1F8D1B0-016F-4CF4-99EB-100231A88339}" dt="2020-07-20T20:05:04.021" v="930" actId="962"/>
          <ac:picMkLst>
            <pc:docMk/>
            <pc:sldMk cId="0" sldId="264"/>
            <ac:picMk id="364" creationId="{00000000-0000-0000-0000-000000000000}"/>
          </ac:picMkLst>
        </pc:picChg>
        <pc:picChg chg="mod">
          <ac:chgData name="Doyle, Maggie - Division of Academic Program Standards" userId="ec05bd37-6ff4-4486-b69e-28175b6d77b4" providerId="ADAL" clId="{D1F8D1B0-016F-4CF4-99EB-100231A88339}" dt="2020-07-20T20:06:05.409" v="1438" actId="962"/>
          <ac:picMkLst>
            <pc:docMk/>
            <pc:sldMk cId="0" sldId="264"/>
            <ac:picMk id="365" creationId="{00000000-0000-0000-0000-000000000000}"/>
          </ac:picMkLst>
        </pc:picChg>
      </pc:sldChg>
      <pc:sldChg chg="addSp">
        <pc:chgData name="Doyle, Maggie - Division of Academic Program Standards" userId="ec05bd37-6ff4-4486-b69e-28175b6d77b4" providerId="ADAL" clId="{D1F8D1B0-016F-4CF4-99EB-100231A88339}" dt="2020-07-30T14:05:24.096" v="1842"/>
        <pc:sldMkLst>
          <pc:docMk/>
          <pc:sldMk cId="0" sldId="265"/>
        </pc:sldMkLst>
        <pc:picChg chg="add">
          <ac:chgData name="Doyle, Maggie - Division of Academic Program Standards" userId="ec05bd37-6ff4-4486-b69e-28175b6d77b4" providerId="ADAL" clId="{D1F8D1B0-016F-4CF4-99EB-100231A88339}" dt="2020-07-30T14:05:24.096" v="1842"/>
          <ac:picMkLst>
            <pc:docMk/>
            <pc:sldMk cId="0" sldId="265"/>
            <ac:picMk id="7" creationId="{C0AF7509-79D6-4404-8EE8-36CAC6C7EDD7}"/>
          </ac:picMkLst>
        </pc:picChg>
      </pc:sldChg>
      <pc:sldChg chg="addSp">
        <pc:chgData name="Doyle, Maggie - Division of Academic Program Standards" userId="ec05bd37-6ff4-4486-b69e-28175b6d77b4" providerId="ADAL" clId="{D1F8D1B0-016F-4CF4-99EB-100231A88339}" dt="2020-07-30T14:05:26.829" v="1843"/>
        <pc:sldMkLst>
          <pc:docMk/>
          <pc:sldMk cId="0" sldId="266"/>
        </pc:sldMkLst>
        <pc:picChg chg="add">
          <ac:chgData name="Doyle, Maggie - Division of Academic Program Standards" userId="ec05bd37-6ff4-4486-b69e-28175b6d77b4" providerId="ADAL" clId="{D1F8D1B0-016F-4CF4-99EB-100231A88339}" dt="2020-07-30T14:05:26.829" v="1843"/>
          <ac:picMkLst>
            <pc:docMk/>
            <pc:sldMk cId="0" sldId="266"/>
            <ac:picMk id="6" creationId="{938D11EE-5A57-44BD-A375-D2BBB179A842}"/>
          </ac:picMkLst>
        </pc:picChg>
      </pc:sldChg>
      <pc:sldChg chg="addSp">
        <pc:chgData name="Doyle, Maggie - Division of Academic Program Standards" userId="ec05bd37-6ff4-4486-b69e-28175b6d77b4" providerId="ADAL" clId="{D1F8D1B0-016F-4CF4-99EB-100231A88339}" dt="2020-07-30T14:05:28.637" v="1844"/>
        <pc:sldMkLst>
          <pc:docMk/>
          <pc:sldMk cId="0" sldId="267"/>
        </pc:sldMkLst>
        <pc:picChg chg="add">
          <ac:chgData name="Doyle, Maggie - Division of Academic Program Standards" userId="ec05bd37-6ff4-4486-b69e-28175b6d77b4" providerId="ADAL" clId="{D1F8D1B0-016F-4CF4-99EB-100231A88339}" dt="2020-07-30T14:05:28.637" v="1844"/>
          <ac:picMkLst>
            <pc:docMk/>
            <pc:sldMk cId="0" sldId="267"/>
            <ac:picMk id="6" creationId="{A77E5E21-99C5-49D4-AD36-B962EF2B24B6}"/>
          </ac:picMkLst>
        </pc:picChg>
      </pc:sldChg>
      <pc:sldChg chg="addSp">
        <pc:chgData name="Doyle, Maggie - Division of Academic Program Standards" userId="ec05bd37-6ff4-4486-b69e-28175b6d77b4" providerId="ADAL" clId="{D1F8D1B0-016F-4CF4-99EB-100231A88339}" dt="2020-07-30T14:05:31.588" v="1845"/>
        <pc:sldMkLst>
          <pc:docMk/>
          <pc:sldMk cId="0" sldId="268"/>
        </pc:sldMkLst>
        <pc:picChg chg="add">
          <ac:chgData name="Doyle, Maggie - Division of Academic Program Standards" userId="ec05bd37-6ff4-4486-b69e-28175b6d77b4" providerId="ADAL" clId="{D1F8D1B0-016F-4CF4-99EB-100231A88339}" dt="2020-07-30T14:05:31.588" v="1845"/>
          <ac:picMkLst>
            <pc:docMk/>
            <pc:sldMk cId="0" sldId="268"/>
            <ac:picMk id="6" creationId="{00FA5371-C307-4631-95B7-BC2D29FB72C5}"/>
          </ac:picMkLst>
        </pc:picChg>
      </pc:sldChg>
      <pc:sldChg chg="addSp">
        <pc:chgData name="Doyle, Maggie - Division of Academic Program Standards" userId="ec05bd37-6ff4-4486-b69e-28175b6d77b4" providerId="ADAL" clId="{D1F8D1B0-016F-4CF4-99EB-100231A88339}" dt="2020-07-30T14:05:34.147" v="1846"/>
        <pc:sldMkLst>
          <pc:docMk/>
          <pc:sldMk cId="0" sldId="269"/>
        </pc:sldMkLst>
        <pc:picChg chg="add">
          <ac:chgData name="Doyle, Maggie - Division of Academic Program Standards" userId="ec05bd37-6ff4-4486-b69e-28175b6d77b4" providerId="ADAL" clId="{D1F8D1B0-016F-4CF4-99EB-100231A88339}" dt="2020-07-30T14:05:34.147" v="1846"/>
          <ac:picMkLst>
            <pc:docMk/>
            <pc:sldMk cId="0" sldId="269"/>
            <ac:picMk id="6" creationId="{AB92AB93-A104-4C89-B31D-15AC665F032E}"/>
          </ac:picMkLst>
        </pc:picChg>
      </pc:sldChg>
      <pc:sldChg chg="addSp modSp">
        <pc:chgData name="Doyle, Maggie - Division of Academic Program Standards" userId="ec05bd37-6ff4-4486-b69e-28175b6d77b4" providerId="ADAL" clId="{D1F8D1B0-016F-4CF4-99EB-100231A88339}" dt="2020-07-30T14:05:36.565" v="1847"/>
        <pc:sldMkLst>
          <pc:docMk/>
          <pc:sldMk cId="0" sldId="270"/>
        </pc:sldMkLst>
        <pc:spChg chg="mod">
          <ac:chgData name="Doyle, Maggie - Division of Academic Program Standards" userId="ec05bd37-6ff4-4486-b69e-28175b6d77b4" providerId="ADAL" clId="{D1F8D1B0-016F-4CF4-99EB-100231A88339}" dt="2020-07-20T20:06:36.394" v="1581" actId="962"/>
          <ac:spMkLst>
            <pc:docMk/>
            <pc:sldMk cId="0" sldId="270"/>
            <ac:spMk id="416" creationId="{00000000-0000-0000-0000-000000000000}"/>
          </ac:spMkLst>
        </pc:spChg>
        <pc:picChg chg="add">
          <ac:chgData name="Doyle, Maggie - Division of Academic Program Standards" userId="ec05bd37-6ff4-4486-b69e-28175b6d77b4" providerId="ADAL" clId="{D1F8D1B0-016F-4CF4-99EB-100231A88339}" dt="2020-07-30T14:05:36.565" v="1847"/>
          <ac:picMkLst>
            <pc:docMk/>
            <pc:sldMk cId="0" sldId="270"/>
            <ac:picMk id="8" creationId="{E8053DFC-B54D-4DFA-9444-DD954CC01DEA}"/>
          </ac:picMkLst>
        </pc:picChg>
        <pc:picChg chg="mod">
          <ac:chgData name="Doyle, Maggie - Division of Academic Program Standards" userId="ec05bd37-6ff4-4486-b69e-28175b6d77b4" providerId="ADAL" clId="{D1F8D1B0-016F-4CF4-99EB-100231A88339}" dt="2020-07-20T20:06:31.357" v="1580" actId="962"/>
          <ac:picMkLst>
            <pc:docMk/>
            <pc:sldMk cId="0" sldId="270"/>
            <ac:picMk id="415" creationId="{00000000-0000-0000-0000-000000000000}"/>
          </ac:picMkLst>
        </pc:picChg>
      </pc:sldChg>
      <pc:sldChg chg="addSp modSp">
        <pc:chgData name="Doyle, Maggie - Division of Academic Program Standards" userId="ec05bd37-6ff4-4486-b69e-28175b6d77b4" providerId="ADAL" clId="{D1F8D1B0-016F-4CF4-99EB-100231A88339}" dt="2020-07-30T14:05:38.804" v="1848"/>
        <pc:sldMkLst>
          <pc:docMk/>
          <pc:sldMk cId="0" sldId="271"/>
        </pc:sldMkLst>
        <pc:spChg chg="mod">
          <ac:chgData name="Doyle, Maggie - Division of Academic Program Standards" userId="ec05bd37-6ff4-4486-b69e-28175b6d77b4" providerId="ADAL" clId="{D1F8D1B0-016F-4CF4-99EB-100231A88339}" dt="2020-07-20T20:09:18.678" v="1810" actId="20577"/>
          <ac:spMkLst>
            <pc:docMk/>
            <pc:sldMk cId="0" sldId="271"/>
            <ac:spMk id="423" creationId="{00000000-0000-0000-0000-000000000000}"/>
          </ac:spMkLst>
        </pc:spChg>
        <pc:picChg chg="add">
          <ac:chgData name="Doyle, Maggie - Division of Academic Program Standards" userId="ec05bd37-6ff4-4486-b69e-28175b6d77b4" providerId="ADAL" clId="{D1F8D1B0-016F-4CF4-99EB-100231A88339}" dt="2020-07-30T14:05:38.804" v="1848"/>
          <ac:picMkLst>
            <pc:docMk/>
            <pc:sldMk cId="0" sldId="271"/>
            <ac:picMk id="6" creationId="{8C85A685-D9C6-46A3-AA28-68E457F15C14}"/>
          </ac:picMkLst>
        </pc:picChg>
      </pc:sldChg>
      <pc:sldChg chg="addSp">
        <pc:chgData name="Doyle, Maggie - Division of Academic Program Standards" userId="ec05bd37-6ff4-4486-b69e-28175b6d77b4" providerId="ADAL" clId="{D1F8D1B0-016F-4CF4-99EB-100231A88339}" dt="2020-07-30T14:05:41.509" v="1849"/>
        <pc:sldMkLst>
          <pc:docMk/>
          <pc:sldMk cId="0" sldId="272"/>
        </pc:sldMkLst>
        <pc:picChg chg="add">
          <ac:chgData name="Doyle, Maggie - Division of Academic Program Standards" userId="ec05bd37-6ff4-4486-b69e-28175b6d77b4" providerId="ADAL" clId="{D1F8D1B0-016F-4CF4-99EB-100231A88339}" dt="2020-07-30T14:05:41.509" v="1849"/>
          <ac:picMkLst>
            <pc:docMk/>
            <pc:sldMk cId="0" sldId="272"/>
            <ac:picMk id="6" creationId="{C448DF14-6512-4A27-978E-690707C91F42}"/>
          </ac:picMkLst>
        </pc:picChg>
      </pc:sldChg>
      <pc:sldChg chg="addSp delSp modSp">
        <pc:chgData name="Doyle, Maggie - Division of Academic Program Standards" userId="ec05bd37-6ff4-4486-b69e-28175b6d77b4" providerId="ADAL" clId="{D1F8D1B0-016F-4CF4-99EB-100231A88339}" dt="2020-07-30T14:04:37.411" v="1828" actId="20577"/>
        <pc:sldMkLst>
          <pc:docMk/>
          <pc:sldMk cId="0" sldId="273"/>
        </pc:sldMkLst>
        <pc:spChg chg="add mod">
          <ac:chgData name="Doyle, Maggie - Division of Academic Program Standards" userId="ec05bd37-6ff4-4486-b69e-28175b6d77b4" providerId="ADAL" clId="{D1F8D1B0-016F-4CF4-99EB-100231A88339}" dt="2020-07-20T20:08:40.595" v="1757" actId="14430"/>
          <ac:spMkLst>
            <pc:docMk/>
            <pc:sldMk cId="0" sldId="273"/>
            <ac:spMk id="2" creationId="{03094521-44DF-463A-9D5A-2535A1924318}"/>
          </ac:spMkLst>
        </pc:spChg>
        <pc:spChg chg="mod">
          <ac:chgData name="Doyle, Maggie - Division of Academic Program Standards" userId="ec05bd37-6ff4-4486-b69e-28175b6d77b4" providerId="ADAL" clId="{D1F8D1B0-016F-4CF4-99EB-100231A88339}" dt="2020-07-20T20:06:43.002" v="1583" actId="962"/>
          <ac:spMkLst>
            <pc:docMk/>
            <pc:sldMk cId="0" sldId="273"/>
            <ac:spMk id="439" creationId="{00000000-0000-0000-0000-000000000000}"/>
          </ac:spMkLst>
        </pc:spChg>
        <pc:spChg chg="del">
          <ac:chgData name="Doyle, Maggie - Division of Academic Program Standards" userId="ec05bd37-6ff4-4486-b69e-28175b6d77b4" providerId="ADAL" clId="{D1F8D1B0-016F-4CF4-99EB-100231A88339}" dt="2020-07-20T20:06:46.070" v="1584" actId="478"/>
          <ac:spMkLst>
            <pc:docMk/>
            <pc:sldMk cId="0" sldId="273"/>
            <ac:spMk id="440" creationId="{00000000-0000-0000-0000-000000000000}"/>
          </ac:spMkLst>
        </pc:spChg>
        <pc:spChg chg="mod">
          <ac:chgData name="Doyle, Maggie - Division of Academic Program Standards" userId="ec05bd37-6ff4-4486-b69e-28175b6d77b4" providerId="ADAL" clId="{D1F8D1B0-016F-4CF4-99EB-100231A88339}" dt="2020-07-30T14:04:34.329" v="1827" actId="20577"/>
          <ac:spMkLst>
            <pc:docMk/>
            <pc:sldMk cId="0" sldId="273"/>
            <ac:spMk id="442" creationId="{00000000-0000-0000-0000-000000000000}"/>
          </ac:spMkLst>
        </pc:spChg>
        <pc:spChg chg="mod">
          <ac:chgData name="Doyle, Maggie - Division of Academic Program Standards" userId="ec05bd37-6ff4-4486-b69e-28175b6d77b4" providerId="ADAL" clId="{D1F8D1B0-016F-4CF4-99EB-100231A88339}" dt="2020-07-30T14:04:37.411" v="1828" actId="20577"/>
          <ac:spMkLst>
            <pc:docMk/>
            <pc:sldMk cId="0" sldId="273"/>
            <ac:spMk id="443" creationId="{00000000-0000-0000-0000-000000000000}"/>
          </ac:spMkLst>
        </pc:spChg>
        <pc:picChg chg="add">
          <ac:chgData name="Doyle, Maggie - Division of Academic Program Standards" userId="ec05bd37-6ff4-4486-b69e-28175b6d77b4" providerId="ADAL" clId="{D1F8D1B0-016F-4CF4-99EB-100231A88339}" dt="2020-07-30T14:04:28.764" v="1826"/>
          <ac:picMkLst>
            <pc:docMk/>
            <pc:sldMk cId="0" sldId="273"/>
            <ac:picMk id="10" creationId="{2510BD62-F1B5-498B-8C77-DD92F57DEF6E}"/>
          </ac:picMkLst>
        </pc:picChg>
        <pc:picChg chg="mod">
          <ac:chgData name="Doyle, Maggie - Division of Academic Program Standards" userId="ec05bd37-6ff4-4486-b69e-28175b6d77b4" providerId="ADAL" clId="{D1F8D1B0-016F-4CF4-99EB-100231A88339}" dt="2020-07-20T20:06:40.531" v="1582" actId="962"/>
          <ac:picMkLst>
            <pc:docMk/>
            <pc:sldMk cId="0" sldId="273"/>
            <ac:picMk id="438" creationId="{00000000-0000-0000-0000-000000000000}"/>
          </ac:picMkLst>
        </pc:picChg>
        <pc:picChg chg="mod">
          <ac:chgData name="Doyle, Maggie - Division of Academic Program Standards" userId="ec05bd37-6ff4-4486-b69e-28175b6d77b4" providerId="ADAL" clId="{D1F8D1B0-016F-4CF4-99EB-100231A88339}" dt="2020-07-20T20:06:53.393" v="1628" actId="962"/>
          <ac:picMkLst>
            <pc:docMk/>
            <pc:sldMk cId="0" sldId="273"/>
            <ac:picMk id="441" creationId="{00000000-0000-0000-0000-000000000000}"/>
          </ac:picMkLst>
        </pc:picChg>
      </pc:sldChg>
      <pc:sldChg chg="addSp">
        <pc:chgData name="Doyle, Maggie - Division of Academic Program Standards" userId="ec05bd37-6ff4-4486-b69e-28175b6d77b4" providerId="ADAL" clId="{D1F8D1B0-016F-4CF4-99EB-100231A88339}" dt="2020-07-30T14:05:46.800" v="1850"/>
        <pc:sldMkLst>
          <pc:docMk/>
          <pc:sldMk cId="0" sldId="274"/>
        </pc:sldMkLst>
        <pc:picChg chg="add">
          <ac:chgData name="Doyle, Maggie - Division of Academic Program Standards" userId="ec05bd37-6ff4-4486-b69e-28175b6d77b4" providerId="ADAL" clId="{D1F8D1B0-016F-4CF4-99EB-100231A88339}" dt="2020-07-30T14:05:46.800" v="1850"/>
          <ac:picMkLst>
            <pc:docMk/>
            <pc:sldMk cId="0" sldId="274"/>
            <ac:picMk id="6" creationId="{9BBAB533-C38F-4274-90D0-925902B62C8E}"/>
          </ac:picMkLst>
        </pc:picChg>
      </pc:sldChg>
      <pc:sldChg chg="addSp modSp">
        <pc:chgData name="Doyle, Maggie - Division of Academic Program Standards" userId="ec05bd37-6ff4-4486-b69e-28175b6d77b4" providerId="ADAL" clId="{D1F8D1B0-016F-4CF4-99EB-100231A88339}" dt="2020-07-30T14:04:45.603" v="1830" actId="1076"/>
        <pc:sldMkLst>
          <pc:docMk/>
          <pc:sldMk cId="0" sldId="275"/>
        </pc:sldMkLst>
        <pc:spChg chg="add mod">
          <ac:chgData name="Doyle, Maggie - Division of Academic Program Standards" userId="ec05bd37-6ff4-4486-b69e-28175b6d77b4" providerId="ADAL" clId="{D1F8D1B0-016F-4CF4-99EB-100231A88339}" dt="2020-07-20T20:08:51.949" v="1779" actId="14430"/>
          <ac:spMkLst>
            <pc:docMk/>
            <pc:sldMk cId="0" sldId="275"/>
            <ac:spMk id="2" creationId="{71C9C170-C22B-4402-8093-54DF1B5EC068}"/>
          </ac:spMkLst>
        </pc:spChg>
        <pc:spChg chg="mod">
          <ac:chgData name="Doyle, Maggie - Division of Academic Program Standards" userId="ec05bd37-6ff4-4486-b69e-28175b6d77b4" providerId="ADAL" clId="{D1F8D1B0-016F-4CF4-99EB-100231A88339}" dt="2020-07-20T20:06:59.892" v="1630" actId="962"/>
          <ac:spMkLst>
            <pc:docMk/>
            <pc:sldMk cId="0" sldId="275"/>
            <ac:spMk id="460" creationId="{00000000-0000-0000-0000-000000000000}"/>
          </ac:spMkLst>
        </pc:spChg>
        <pc:spChg chg="mod">
          <ac:chgData name="Doyle, Maggie - Division of Academic Program Standards" userId="ec05bd37-6ff4-4486-b69e-28175b6d77b4" providerId="ADAL" clId="{D1F8D1B0-016F-4CF4-99EB-100231A88339}" dt="2020-07-30T14:04:45.603" v="1830" actId="1076"/>
          <ac:spMkLst>
            <pc:docMk/>
            <pc:sldMk cId="0" sldId="275"/>
            <ac:spMk id="462" creationId="{00000000-0000-0000-0000-000000000000}"/>
          </ac:spMkLst>
        </pc:spChg>
        <pc:picChg chg="add">
          <ac:chgData name="Doyle, Maggie - Division of Academic Program Standards" userId="ec05bd37-6ff4-4486-b69e-28175b6d77b4" providerId="ADAL" clId="{D1F8D1B0-016F-4CF4-99EB-100231A88339}" dt="2020-07-30T14:04:40.348" v="1829"/>
          <ac:picMkLst>
            <pc:docMk/>
            <pc:sldMk cId="0" sldId="275"/>
            <ac:picMk id="8" creationId="{80C3FDED-C992-47A7-B859-C9BDBDB1716E}"/>
          </ac:picMkLst>
        </pc:picChg>
        <pc:picChg chg="mod">
          <ac:chgData name="Doyle, Maggie - Division of Academic Program Standards" userId="ec05bd37-6ff4-4486-b69e-28175b6d77b4" providerId="ADAL" clId="{D1F8D1B0-016F-4CF4-99EB-100231A88339}" dt="2020-07-20T20:06:57.351" v="1629" actId="962"/>
          <ac:picMkLst>
            <pc:docMk/>
            <pc:sldMk cId="0" sldId="275"/>
            <ac:picMk id="459" creationId="{00000000-0000-0000-0000-000000000000}"/>
          </ac:picMkLst>
        </pc:picChg>
        <pc:picChg chg="mod">
          <ac:chgData name="Doyle, Maggie - Division of Academic Program Standards" userId="ec05bd37-6ff4-4486-b69e-28175b6d77b4" providerId="ADAL" clId="{D1F8D1B0-016F-4CF4-99EB-100231A88339}" dt="2020-07-20T20:07:07.035" v="1674" actId="962"/>
          <ac:picMkLst>
            <pc:docMk/>
            <pc:sldMk cId="0" sldId="275"/>
            <ac:picMk id="461" creationId="{00000000-0000-0000-0000-000000000000}"/>
          </ac:picMkLst>
        </pc:picChg>
      </pc:sldChg>
      <pc:sldChg chg="addSp delSp modSp">
        <pc:chgData name="Doyle, Maggie - Division of Academic Program Standards" userId="ec05bd37-6ff4-4486-b69e-28175b6d77b4" providerId="ADAL" clId="{D1F8D1B0-016F-4CF4-99EB-100231A88339}" dt="2020-07-30T14:04:58.865" v="1835" actId="1076"/>
        <pc:sldMkLst>
          <pc:docMk/>
          <pc:sldMk cId="0" sldId="276"/>
        </pc:sldMkLst>
        <pc:spChg chg="add mod">
          <ac:chgData name="Doyle, Maggie - Division of Academic Program Standards" userId="ec05bd37-6ff4-4486-b69e-28175b6d77b4" providerId="ADAL" clId="{D1F8D1B0-016F-4CF4-99EB-100231A88339}" dt="2020-07-20T20:09:01.132" v="1792" actId="14430"/>
          <ac:spMkLst>
            <pc:docMk/>
            <pc:sldMk cId="0" sldId="276"/>
            <ac:spMk id="2" creationId="{34887B84-B805-43D6-9D01-C50225D0334C}"/>
          </ac:spMkLst>
        </pc:spChg>
        <pc:spChg chg="del">
          <ac:chgData name="Doyle, Maggie - Division of Academic Program Standards" userId="ec05bd37-6ff4-4486-b69e-28175b6d77b4" providerId="ADAL" clId="{D1F8D1B0-016F-4CF4-99EB-100231A88339}" dt="2020-07-20T20:07:10.779" v="1675" actId="478"/>
          <ac:spMkLst>
            <pc:docMk/>
            <pc:sldMk cId="0" sldId="276"/>
            <ac:spMk id="470" creationId="{00000000-0000-0000-0000-000000000000}"/>
          </ac:spMkLst>
        </pc:spChg>
        <pc:spChg chg="mod">
          <ac:chgData name="Doyle, Maggie - Division of Academic Program Standards" userId="ec05bd37-6ff4-4486-b69e-28175b6d77b4" providerId="ADAL" clId="{D1F8D1B0-016F-4CF4-99EB-100231A88339}" dt="2020-07-20T20:07:14.253" v="1676" actId="962"/>
          <ac:spMkLst>
            <pc:docMk/>
            <pc:sldMk cId="0" sldId="276"/>
            <ac:spMk id="471" creationId="{00000000-0000-0000-0000-000000000000}"/>
          </ac:spMkLst>
        </pc:spChg>
        <pc:spChg chg="mod">
          <ac:chgData name="Doyle, Maggie - Division of Academic Program Standards" userId="ec05bd37-6ff4-4486-b69e-28175b6d77b4" providerId="ADAL" clId="{D1F8D1B0-016F-4CF4-99EB-100231A88339}" dt="2020-07-30T14:04:56.400" v="1834" actId="20577"/>
          <ac:spMkLst>
            <pc:docMk/>
            <pc:sldMk cId="0" sldId="276"/>
            <ac:spMk id="472" creationId="{00000000-0000-0000-0000-000000000000}"/>
          </ac:spMkLst>
        </pc:spChg>
        <pc:picChg chg="add mod">
          <ac:chgData name="Doyle, Maggie - Division of Academic Program Standards" userId="ec05bd37-6ff4-4486-b69e-28175b6d77b4" providerId="ADAL" clId="{D1F8D1B0-016F-4CF4-99EB-100231A88339}" dt="2020-07-30T14:04:52.784" v="1833" actId="14100"/>
          <ac:picMkLst>
            <pc:docMk/>
            <pc:sldMk cId="0" sldId="276"/>
            <ac:picMk id="9" creationId="{86831B61-050B-4424-873E-34A9CC023072}"/>
          </ac:picMkLst>
        </pc:picChg>
        <pc:picChg chg="mod">
          <ac:chgData name="Doyle, Maggie - Division of Academic Program Standards" userId="ec05bd37-6ff4-4486-b69e-28175b6d77b4" providerId="ADAL" clId="{D1F8D1B0-016F-4CF4-99EB-100231A88339}" dt="2020-07-30T14:04:58.865" v="1835" actId="1076"/>
          <ac:picMkLst>
            <pc:docMk/>
            <pc:sldMk cId="0" sldId="276"/>
            <ac:picMk id="473" creationId="{00000000-0000-0000-0000-000000000000}"/>
          </ac:picMkLst>
        </pc:picChg>
      </pc:sldChg>
    </pc:docChg>
  </pc:docChgLst>
  <pc:docChgLst>
    <pc:chgData name="Doyle, Maggie - Division of Academic Program Standards" userId="ec05bd37-6ff4-4486-b69e-28175b6d77b4" providerId="ADAL" clId="{552F0293-D8F5-47ED-AD58-97A947A204F5}"/>
    <pc:docChg chg="modSld">
      <pc:chgData name="Doyle, Maggie - Division of Academic Program Standards" userId="ec05bd37-6ff4-4486-b69e-28175b6d77b4" providerId="ADAL" clId="{552F0293-D8F5-47ED-AD58-97A947A204F5}" dt="2020-08-17T19:32:17.657" v="20" actId="6549"/>
      <pc:docMkLst>
        <pc:docMk/>
      </pc:docMkLst>
      <pc:sldChg chg="modNotesTx">
        <pc:chgData name="Doyle, Maggie - Division of Academic Program Standards" userId="ec05bd37-6ff4-4486-b69e-28175b6d77b4" providerId="ADAL" clId="{552F0293-D8F5-47ED-AD58-97A947A204F5}" dt="2020-08-17T19:30:23.942" v="0" actId="6549"/>
        <pc:sldMkLst>
          <pc:docMk/>
          <pc:sldMk cId="0" sldId="256"/>
        </pc:sldMkLst>
      </pc:sldChg>
      <pc:sldChg chg="modNotesTx">
        <pc:chgData name="Doyle, Maggie - Division of Academic Program Standards" userId="ec05bd37-6ff4-4486-b69e-28175b6d77b4" providerId="ADAL" clId="{552F0293-D8F5-47ED-AD58-97A947A204F5}" dt="2020-08-17T19:30:30.958" v="1" actId="6549"/>
        <pc:sldMkLst>
          <pc:docMk/>
          <pc:sldMk cId="0" sldId="257"/>
        </pc:sldMkLst>
      </pc:sldChg>
      <pc:sldChg chg="modNotesTx">
        <pc:chgData name="Doyle, Maggie - Division of Academic Program Standards" userId="ec05bd37-6ff4-4486-b69e-28175b6d77b4" providerId="ADAL" clId="{552F0293-D8F5-47ED-AD58-97A947A204F5}" dt="2020-08-17T19:30:35.183" v="2" actId="6549"/>
        <pc:sldMkLst>
          <pc:docMk/>
          <pc:sldMk cId="0" sldId="258"/>
        </pc:sldMkLst>
      </pc:sldChg>
      <pc:sldChg chg="modNotesTx">
        <pc:chgData name="Doyle, Maggie - Division of Academic Program Standards" userId="ec05bd37-6ff4-4486-b69e-28175b6d77b4" providerId="ADAL" clId="{552F0293-D8F5-47ED-AD58-97A947A204F5}" dt="2020-08-17T19:30:44.253" v="3" actId="6549"/>
        <pc:sldMkLst>
          <pc:docMk/>
          <pc:sldMk cId="0" sldId="259"/>
        </pc:sldMkLst>
      </pc:sldChg>
      <pc:sldChg chg="modNotesTx">
        <pc:chgData name="Doyle, Maggie - Division of Academic Program Standards" userId="ec05bd37-6ff4-4486-b69e-28175b6d77b4" providerId="ADAL" clId="{552F0293-D8F5-47ED-AD58-97A947A204F5}" dt="2020-08-17T19:30:52.074" v="4" actId="6549"/>
        <pc:sldMkLst>
          <pc:docMk/>
          <pc:sldMk cId="0" sldId="260"/>
        </pc:sldMkLst>
      </pc:sldChg>
      <pc:sldChg chg="modNotesTx">
        <pc:chgData name="Doyle, Maggie - Division of Academic Program Standards" userId="ec05bd37-6ff4-4486-b69e-28175b6d77b4" providerId="ADAL" clId="{552F0293-D8F5-47ED-AD58-97A947A204F5}" dt="2020-08-17T19:30:56.088" v="5" actId="6549"/>
        <pc:sldMkLst>
          <pc:docMk/>
          <pc:sldMk cId="0" sldId="261"/>
        </pc:sldMkLst>
      </pc:sldChg>
      <pc:sldChg chg="modNotesTx">
        <pc:chgData name="Doyle, Maggie - Division of Academic Program Standards" userId="ec05bd37-6ff4-4486-b69e-28175b6d77b4" providerId="ADAL" clId="{552F0293-D8F5-47ED-AD58-97A947A204F5}" dt="2020-08-17T19:31:03.814" v="6" actId="6549"/>
        <pc:sldMkLst>
          <pc:docMk/>
          <pc:sldMk cId="0" sldId="262"/>
        </pc:sldMkLst>
      </pc:sldChg>
      <pc:sldChg chg="modNotesTx">
        <pc:chgData name="Doyle, Maggie - Division of Academic Program Standards" userId="ec05bd37-6ff4-4486-b69e-28175b6d77b4" providerId="ADAL" clId="{552F0293-D8F5-47ED-AD58-97A947A204F5}" dt="2020-08-17T19:31:11.632" v="7" actId="6549"/>
        <pc:sldMkLst>
          <pc:docMk/>
          <pc:sldMk cId="0" sldId="263"/>
        </pc:sldMkLst>
      </pc:sldChg>
      <pc:sldChg chg="modNotesTx">
        <pc:chgData name="Doyle, Maggie - Division of Academic Program Standards" userId="ec05bd37-6ff4-4486-b69e-28175b6d77b4" providerId="ADAL" clId="{552F0293-D8F5-47ED-AD58-97A947A204F5}" dt="2020-08-17T19:31:18.202" v="8" actId="6549"/>
        <pc:sldMkLst>
          <pc:docMk/>
          <pc:sldMk cId="0" sldId="264"/>
        </pc:sldMkLst>
      </pc:sldChg>
      <pc:sldChg chg="modNotesTx">
        <pc:chgData name="Doyle, Maggie - Division of Academic Program Standards" userId="ec05bd37-6ff4-4486-b69e-28175b6d77b4" providerId="ADAL" clId="{552F0293-D8F5-47ED-AD58-97A947A204F5}" dt="2020-08-17T19:31:25.544" v="9" actId="6549"/>
        <pc:sldMkLst>
          <pc:docMk/>
          <pc:sldMk cId="0" sldId="265"/>
        </pc:sldMkLst>
      </pc:sldChg>
      <pc:sldChg chg="modNotesTx">
        <pc:chgData name="Doyle, Maggie - Division of Academic Program Standards" userId="ec05bd37-6ff4-4486-b69e-28175b6d77b4" providerId="ADAL" clId="{552F0293-D8F5-47ED-AD58-97A947A204F5}" dt="2020-08-17T19:31:32.521" v="10" actId="6549"/>
        <pc:sldMkLst>
          <pc:docMk/>
          <pc:sldMk cId="0" sldId="266"/>
        </pc:sldMkLst>
      </pc:sldChg>
      <pc:sldChg chg="modNotesTx">
        <pc:chgData name="Doyle, Maggie - Division of Academic Program Standards" userId="ec05bd37-6ff4-4486-b69e-28175b6d77b4" providerId="ADAL" clId="{552F0293-D8F5-47ED-AD58-97A947A204F5}" dt="2020-08-17T19:31:38.490" v="11" actId="6549"/>
        <pc:sldMkLst>
          <pc:docMk/>
          <pc:sldMk cId="0" sldId="267"/>
        </pc:sldMkLst>
      </pc:sldChg>
      <pc:sldChg chg="modNotesTx">
        <pc:chgData name="Doyle, Maggie - Division of Academic Program Standards" userId="ec05bd37-6ff4-4486-b69e-28175b6d77b4" providerId="ADAL" clId="{552F0293-D8F5-47ED-AD58-97A947A204F5}" dt="2020-08-17T19:31:42.471" v="12" actId="6549"/>
        <pc:sldMkLst>
          <pc:docMk/>
          <pc:sldMk cId="0" sldId="268"/>
        </pc:sldMkLst>
      </pc:sldChg>
      <pc:sldChg chg="modNotesTx">
        <pc:chgData name="Doyle, Maggie - Division of Academic Program Standards" userId="ec05bd37-6ff4-4486-b69e-28175b6d77b4" providerId="ADAL" clId="{552F0293-D8F5-47ED-AD58-97A947A204F5}" dt="2020-08-17T19:31:45.927" v="13" actId="6549"/>
        <pc:sldMkLst>
          <pc:docMk/>
          <pc:sldMk cId="0" sldId="269"/>
        </pc:sldMkLst>
      </pc:sldChg>
      <pc:sldChg chg="modNotesTx">
        <pc:chgData name="Doyle, Maggie - Division of Academic Program Standards" userId="ec05bd37-6ff4-4486-b69e-28175b6d77b4" providerId="ADAL" clId="{552F0293-D8F5-47ED-AD58-97A947A204F5}" dt="2020-08-17T19:31:49.815" v="14" actId="6549"/>
        <pc:sldMkLst>
          <pc:docMk/>
          <pc:sldMk cId="0" sldId="270"/>
        </pc:sldMkLst>
      </pc:sldChg>
      <pc:sldChg chg="modNotesTx">
        <pc:chgData name="Doyle, Maggie - Division of Academic Program Standards" userId="ec05bd37-6ff4-4486-b69e-28175b6d77b4" providerId="ADAL" clId="{552F0293-D8F5-47ED-AD58-97A947A204F5}" dt="2020-08-17T19:31:58.573" v="15" actId="6549"/>
        <pc:sldMkLst>
          <pc:docMk/>
          <pc:sldMk cId="0" sldId="271"/>
        </pc:sldMkLst>
      </pc:sldChg>
      <pc:sldChg chg="modNotesTx">
        <pc:chgData name="Doyle, Maggie - Division of Academic Program Standards" userId="ec05bd37-6ff4-4486-b69e-28175b6d77b4" providerId="ADAL" clId="{552F0293-D8F5-47ED-AD58-97A947A204F5}" dt="2020-08-17T19:32:01.949" v="16" actId="6549"/>
        <pc:sldMkLst>
          <pc:docMk/>
          <pc:sldMk cId="0" sldId="272"/>
        </pc:sldMkLst>
      </pc:sldChg>
      <pc:sldChg chg="modNotesTx">
        <pc:chgData name="Doyle, Maggie - Division of Academic Program Standards" userId="ec05bd37-6ff4-4486-b69e-28175b6d77b4" providerId="ADAL" clId="{552F0293-D8F5-47ED-AD58-97A947A204F5}" dt="2020-08-17T19:32:05.226" v="17" actId="6549"/>
        <pc:sldMkLst>
          <pc:docMk/>
          <pc:sldMk cId="0" sldId="273"/>
        </pc:sldMkLst>
      </pc:sldChg>
      <pc:sldChg chg="modNotesTx">
        <pc:chgData name="Doyle, Maggie - Division of Academic Program Standards" userId="ec05bd37-6ff4-4486-b69e-28175b6d77b4" providerId="ADAL" clId="{552F0293-D8F5-47ED-AD58-97A947A204F5}" dt="2020-08-17T19:32:09.792" v="18" actId="6549"/>
        <pc:sldMkLst>
          <pc:docMk/>
          <pc:sldMk cId="0" sldId="274"/>
        </pc:sldMkLst>
      </pc:sldChg>
      <pc:sldChg chg="modNotesTx">
        <pc:chgData name="Doyle, Maggie - Division of Academic Program Standards" userId="ec05bd37-6ff4-4486-b69e-28175b6d77b4" providerId="ADAL" clId="{552F0293-D8F5-47ED-AD58-97A947A204F5}" dt="2020-08-17T19:32:12.841" v="19" actId="6549"/>
        <pc:sldMkLst>
          <pc:docMk/>
          <pc:sldMk cId="0" sldId="275"/>
        </pc:sldMkLst>
      </pc:sldChg>
      <pc:sldChg chg="modNotesTx">
        <pc:chgData name="Doyle, Maggie - Division of Academic Program Standards" userId="ec05bd37-6ff4-4486-b69e-28175b6d77b4" providerId="ADAL" clId="{552F0293-D8F5-47ED-AD58-97A947A204F5}" dt="2020-08-17T19:32:17.657" v="20" actId="6549"/>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cfb289c10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cfb289c1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fe5392204_0_1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fe5392204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6fe5392204_0_3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6fe5392204_0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260554afd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7260554a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260554afd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260554af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260554afd_0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260554af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260554afd_0_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260554af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fe5392204_0_3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fe5392204_0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b="1"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fe5392204_0_32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6fe5392204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a:p>
            <a:pPr marL="0" lvl="0" indent="0" algn="l" rtl="0">
              <a:lnSpc>
                <a:spcPct val="115000"/>
              </a:lnSpc>
              <a:spcBef>
                <a:spcPts val="400"/>
              </a:spcBef>
              <a:spcAft>
                <a:spcPts val="0"/>
              </a:spcAft>
              <a:buNone/>
            </a:pPr>
            <a:endParaRPr dirty="0"/>
          </a:p>
        </p:txBody>
      </p:sp>
      <p:sp>
        <p:nvSpPr>
          <p:cNvPr id="436" name="Google Shape;436;g6fe5392204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e5392204_0_3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e5392204_0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i="1" dirty="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6fe5392204_0_343: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6fe5392204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57" name="Google Shape;457;g6fe5392204_0_3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67" name="Google Shape;467;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54243517_0_9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7254243517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7254243517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b="1"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bf60b3bb8_0_2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bf60b3bb8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fe5392204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fe53922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cfb289c10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cfb289c1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rVUOiDN6CU"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 </a:t>
            </a:r>
            <a:r>
              <a:rPr lang="en-US" sz="3000" i="1">
                <a:solidFill>
                  <a:srgbClr val="FFFFFF"/>
                </a:solidFill>
                <a:latin typeface="Poppins SemiBold"/>
                <a:ea typeface="Poppins SemiBold"/>
                <a:cs typeface="Poppins SemiBold"/>
                <a:sym typeface="Poppins SemiBold"/>
              </a:rPr>
              <a:t>Grades 6-8</a:t>
            </a:r>
            <a:endParaRPr sz="3000" i="1">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4:</a:t>
            </a:r>
            <a:r>
              <a:rPr lang="en-US" sz="2400">
                <a:solidFill>
                  <a:srgbClr val="FFFFFF"/>
                </a:solidFill>
                <a:latin typeface="Poppins SemiBold"/>
                <a:ea typeface="Poppins SemiBold"/>
                <a:cs typeface="Poppins SemiBold"/>
                <a:sym typeface="Poppins SemiBold"/>
              </a:rPr>
              <a:t> Focusing on SMP 3</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10:</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CFF3518B-C494-40A1-9787-8042932624F0}"/>
              </a:ext>
            </a:extLst>
          </p:cNvPr>
          <p:cNvSpPr>
            <a:spLocks noGrp="1"/>
          </p:cNvSpPr>
          <p:nvPr>
            <p:ph type="title" idx="4294967295"/>
          </p:nvPr>
        </p:nvSpPr>
        <p:spPr/>
        <p:txBody>
          <a:bodyPr/>
          <a:lstStyle/>
          <a:p>
            <a:r>
              <a:rPr lang="en-US" dirty="0"/>
              <a:t>Grades 6-8 BCML Session 10</a:t>
            </a:r>
          </a:p>
        </p:txBody>
      </p:sp>
      <p:pic>
        <p:nvPicPr>
          <p:cNvPr id="8" name="Picture 7" descr="Kentucky Department of Education (KDE) logo.">
            <a:extLst>
              <a:ext uri="{FF2B5EF4-FFF2-40B4-BE49-F238E27FC236}">
                <a16:creationId xmlns:a16="http://schemas.microsoft.com/office/drawing/2014/main" id="{FCEAAC3B-4311-4B10-85E2-B1FF02E2576C}"/>
              </a:ext>
            </a:extLst>
          </p:cNvPr>
          <p:cNvPicPr>
            <a:picLocks noChangeAspect="1"/>
          </p:cNvPicPr>
          <p:nvPr/>
        </p:nvPicPr>
        <p:blipFill>
          <a:blip r:embed="rId6"/>
          <a:stretch>
            <a:fillRect/>
          </a:stretch>
        </p:blipFill>
        <p:spPr>
          <a:xfrm>
            <a:off x="236249" y="248443"/>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71" name="Google Shape;371;p59"/>
          <p:cNvSpPr txBox="1">
            <a:spLocks noGrp="1"/>
          </p:cNvSpPr>
          <p:nvPr>
            <p:ph type="title"/>
          </p:nvPr>
        </p:nvSpPr>
        <p:spPr>
          <a:xfrm>
            <a:off x="625250" y="8077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3 in Action: Grades 6-8</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72" name="Google Shape;372;p59"/>
          <p:cNvSpPr txBox="1"/>
          <p:nvPr/>
        </p:nvSpPr>
        <p:spPr>
          <a:xfrm>
            <a:off x="916025" y="20299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hlink"/>
                </a:solidFill>
                <a:latin typeface="Poppins"/>
                <a:ea typeface="Poppins"/>
                <a:cs typeface="Poppins"/>
                <a:sym typeface="Poppins"/>
                <a:hlinkClick r:id="rId3"/>
              </a:rPr>
              <a:t>Maryland Formative Assessment</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Engaging Students in Mathematics Using Feedback, Grade 6</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Task - Turkey Time</a:t>
            </a:r>
            <a:endParaRPr sz="240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2400">
                <a:solidFill>
                  <a:schemeClr val="dk1"/>
                </a:solidFill>
                <a:latin typeface="Poppins"/>
                <a:ea typeface="Poppins"/>
                <a:cs typeface="Poppins"/>
                <a:sym typeface="Poppins"/>
              </a:rPr>
              <a:t>(entire clip)</a:t>
            </a:r>
            <a:endParaRPr sz="2400">
              <a:solidFill>
                <a:schemeClr val="dk1"/>
              </a:solidFill>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p:txBody>
      </p:sp>
      <p:sp>
        <p:nvSpPr>
          <p:cNvPr id="373" name="Google Shape;373;p59"/>
          <p:cNvSpPr/>
          <p:nvPr/>
        </p:nvSpPr>
        <p:spPr>
          <a:xfrm>
            <a:off x="6432018" y="41468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74" name="Google Shape;374;p59"/>
          <p:cNvSpPr/>
          <p:nvPr/>
        </p:nvSpPr>
        <p:spPr>
          <a:xfrm>
            <a:off x="6432018"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C0AF7509-79D6-4404-8EE8-36CAC6C7EDD7}"/>
              </a:ext>
            </a:extLst>
          </p:cNvPr>
          <p:cNvPicPr>
            <a:picLocks noChangeAspect="1"/>
          </p:cNvPicPr>
          <p:nvPr/>
        </p:nvPicPr>
        <p:blipFill>
          <a:blip r:embed="rId4"/>
          <a:stretch>
            <a:fillRect/>
          </a:stretch>
        </p:blipFill>
        <p:spPr>
          <a:xfrm>
            <a:off x="236249" y="248443"/>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80" name="Google Shape;380;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6-8</a:t>
            </a:r>
            <a:endParaRPr sz="3000" b="1" dirty="0">
              <a:latin typeface="Poppins"/>
              <a:ea typeface="Poppins"/>
              <a:cs typeface="Poppins"/>
              <a:sym typeface="Poppins"/>
            </a:endParaRPr>
          </a:p>
        </p:txBody>
      </p:sp>
      <p:sp>
        <p:nvSpPr>
          <p:cNvPr id="381" name="Google Shape;381;p60"/>
          <p:cNvSpPr txBox="1"/>
          <p:nvPr/>
        </p:nvSpPr>
        <p:spPr>
          <a:xfrm>
            <a:off x="675650" y="1865400"/>
            <a:ext cx="77634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steps </a:t>
            </a:r>
            <a:r>
              <a:rPr lang="en-US" sz="2400">
                <a:solidFill>
                  <a:srgbClr val="666666"/>
                </a:solidFill>
                <a:latin typeface="Poppins"/>
                <a:ea typeface="Poppins"/>
                <a:cs typeface="Poppins"/>
                <a:sym typeface="Poppins"/>
              </a:rPr>
              <a:t>did the teacher take to incorporate these SMP 3 into this instruction? </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82" name="Google Shape;382;p60"/>
          <p:cNvSpPr txBox="1"/>
          <p:nvPr/>
        </p:nvSpPr>
        <p:spPr>
          <a:xfrm>
            <a:off x="741300" y="3170550"/>
            <a:ext cx="7661400" cy="14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instructional moves</a:t>
            </a:r>
            <a:r>
              <a:rPr lang="en-US" sz="2400">
                <a:solidFill>
                  <a:srgbClr val="666666"/>
                </a:solidFill>
                <a:latin typeface="Poppins"/>
                <a:ea typeface="Poppins"/>
                <a:cs typeface="Poppins"/>
                <a:sym typeface="Poppins"/>
              </a:rPr>
              <a:t> did the teacher take to  incorporate SMP 3 into this lesson? What impact did this have on students?</a:t>
            </a:r>
            <a:endParaRPr sz="24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938D11EE-5A57-44BD-A375-D2BBB179A842}"/>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8" name="Google Shape;388;p61"/>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Instructional Share Out: Grades 6-8</a:t>
            </a:r>
            <a:endParaRPr sz="3000" b="1" dirty="0">
              <a:latin typeface="Poppins"/>
              <a:ea typeface="Poppins"/>
              <a:cs typeface="Poppins"/>
              <a:sym typeface="Poppins"/>
            </a:endParaRPr>
          </a:p>
        </p:txBody>
      </p:sp>
      <p:sp>
        <p:nvSpPr>
          <p:cNvPr id="389" name="Google Shape;389;p61"/>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3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390" name="Google Shape;390;p61"/>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A77E5E21-99C5-49D4-AD36-B962EF2B24B6}"/>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6" name="Google Shape;396;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397" name="Google Shape;397;p62"/>
          <p:cNvSpPr txBox="1"/>
          <p:nvPr/>
        </p:nvSpPr>
        <p:spPr>
          <a:xfrm>
            <a:off x="625250" y="142437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the video, the teachers asks students to provide feedback and questions to others’ work during the gallery walk. Students must then defend and explain their thinking.</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However, the task itself does not ask students to critique others’ work or to defend their own thinking.</a:t>
            </a:r>
            <a:endParaRPr sz="2400">
              <a:solidFill>
                <a:srgbClr val="666666"/>
              </a:solidFill>
              <a:latin typeface="Poppins"/>
              <a:ea typeface="Poppins"/>
              <a:cs typeface="Poppins"/>
              <a:sym typeface="Poppins"/>
            </a:endParaRPr>
          </a:p>
        </p:txBody>
      </p:sp>
      <p:sp>
        <p:nvSpPr>
          <p:cNvPr id="398" name="Google Shape;398;p62"/>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00FA5371-C307-4631-95B7-BC2D29FB72C5}"/>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4" name="Google Shape;404;p63"/>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405" name="Google Shape;405;p63"/>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406" name="Google Shape;406;p63"/>
          <p:cNvSpPr txBox="1"/>
          <p:nvPr/>
        </p:nvSpPr>
        <p:spPr>
          <a:xfrm>
            <a:off x="6252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Based on the guiding questions in the Assignment Review Protocol, we can see that the original task </a:t>
            </a:r>
            <a:r>
              <a:rPr lang="en-US" sz="2200" i="1">
                <a:solidFill>
                  <a:srgbClr val="666666"/>
                </a:solidFill>
                <a:latin typeface="Poppins"/>
                <a:ea typeface="Poppins"/>
                <a:cs typeface="Poppins"/>
                <a:sym typeface="Poppins"/>
              </a:rPr>
              <a:t>as written</a:t>
            </a:r>
            <a:r>
              <a:rPr lang="en-US" sz="2200">
                <a:solidFill>
                  <a:srgbClr val="666666"/>
                </a:solidFill>
                <a:latin typeface="Poppins"/>
                <a:ea typeface="Poppins"/>
                <a:cs typeface="Poppins"/>
                <a:sym typeface="Poppins"/>
              </a:rPr>
              <a:t> </a:t>
            </a:r>
            <a:r>
              <a:rPr lang="en-US" sz="2200" u="sng">
                <a:solidFill>
                  <a:srgbClr val="666666"/>
                </a:solidFill>
                <a:latin typeface="Poppins"/>
                <a:ea typeface="Poppins"/>
                <a:cs typeface="Poppins"/>
                <a:sym typeface="Poppins"/>
              </a:rPr>
              <a:t>does not</a:t>
            </a:r>
            <a:r>
              <a:rPr lang="en-US" sz="2200">
                <a:solidFill>
                  <a:srgbClr val="666666"/>
                </a:solidFill>
                <a:latin typeface="Poppins"/>
                <a:ea typeface="Poppins"/>
                <a:cs typeface="Poppins"/>
                <a:sym typeface="Poppins"/>
              </a:rPr>
              <a:t> meet the focus practice standard, SMP 3.</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3000" b="1">
                <a:solidFill>
                  <a:srgbClr val="666666"/>
                </a:solidFill>
                <a:latin typeface="Poppins"/>
                <a:ea typeface="Poppins"/>
                <a:cs typeface="Poppins"/>
                <a:sym typeface="Poppins"/>
              </a:rPr>
              <a:t>How was the instruction revised to incorporate the practice standard?</a:t>
            </a:r>
            <a:endParaRPr sz="3000" b="1">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AB92AB93-A104-4C89-B31D-15AC665F032E}"/>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2" name="Google Shape;412;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413" name="Google Shape;413;p64"/>
          <p:cNvSpPr txBox="1"/>
          <p:nvPr/>
        </p:nvSpPr>
        <p:spPr>
          <a:xfrm>
            <a:off x="625250" y="1424375"/>
            <a:ext cx="7763400" cy="9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Think ahead to next week’s session -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Session 11: Planning &amp; Practice. </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14" name="Google Shape;414;p64"/>
          <p:cNvSpPr/>
          <p:nvPr/>
        </p:nvSpPr>
        <p:spPr>
          <a:xfrm>
            <a:off x="6508843" y="4625982"/>
            <a:ext cx="18477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a:t>
            </a:r>
            <a:endParaRPr sz="1800">
              <a:solidFill>
                <a:srgbClr val="FFFFFF"/>
              </a:solidFill>
              <a:latin typeface="Poppins SemiBold"/>
              <a:ea typeface="Poppins SemiBold"/>
              <a:cs typeface="Poppins SemiBold"/>
              <a:sym typeface="Poppins SemiBold"/>
            </a:endParaRPr>
          </a:p>
        </p:txBody>
      </p:sp>
      <p:pic>
        <p:nvPicPr>
          <p:cNvPr id="415" name="Google Shape;415;p64" descr="This image references Session 11 tool: Planning for Instruction"/>
          <p:cNvPicPr preferRelativeResize="0"/>
          <p:nvPr/>
        </p:nvPicPr>
        <p:blipFill rotWithShape="1">
          <a:blip r:embed="rId3">
            <a:alphaModFix/>
          </a:blip>
          <a:srcRect t="20016" b="20533"/>
          <a:stretch/>
        </p:blipFill>
        <p:spPr>
          <a:xfrm>
            <a:off x="893850" y="2637700"/>
            <a:ext cx="4373249" cy="1988276"/>
          </a:xfrm>
          <a:prstGeom prst="rect">
            <a:avLst/>
          </a:prstGeom>
          <a:noFill/>
          <a:ln w="28575" cap="flat" cmpd="sng">
            <a:solidFill>
              <a:schemeClr val="dk2"/>
            </a:solidFill>
            <a:prstDash val="solid"/>
            <a:round/>
            <a:headEnd type="none" w="sm" len="sm"/>
            <a:tailEnd type="none" w="sm" len="sm"/>
          </a:ln>
        </p:spPr>
      </p:pic>
      <p:sp>
        <p:nvSpPr>
          <p:cNvPr id="416" name="Google Shape;416;p64">
            <a:extLst>
              <a:ext uri="{C183D7F6-B498-43B3-948B-1728B52AA6E4}">
                <adec:decorative xmlns:adec="http://schemas.microsoft.com/office/drawing/2017/decorative" val="1"/>
              </a:ext>
            </a:extLst>
          </p:cNvPr>
          <p:cNvSpPr/>
          <p:nvPr/>
        </p:nvSpPr>
        <p:spPr>
          <a:xfrm>
            <a:off x="5337975" y="3923250"/>
            <a:ext cx="1668300" cy="437400"/>
          </a:xfrm>
          <a:prstGeom prst="leftArrow">
            <a:avLst>
              <a:gd name="adj1" fmla="val 50000"/>
              <a:gd name="adj2" fmla="val 50000"/>
            </a:avLst>
          </a:prstGeom>
          <a:solidFill>
            <a:srgbClr val="FF575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E8053DFC-B54D-4DFA-9444-DD954CC01DEA}"/>
              </a:ext>
            </a:extLst>
          </p:cNvPr>
          <p:cNvPicPr>
            <a:picLocks noChangeAspect="1"/>
          </p:cNvPicPr>
          <p:nvPr/>
        </p:nvPicPr>
        <p:blipFill>
          <a:blip r:embed="rId4"/>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22" name="Google Shape;422;p65"/>
          <p:cNvSpPr txBox="1">
            <a:spLocks noGrp="1"/>
          </p:cNvSpPr>
          <p:nvPr>
            <p:ph type="title"/>
          </p:nvPr>
        </p:nvSpPr>
        <p:spPr>
          <a:xfrm>
            <a:off x="625250" y="960124"/>
            <a:ext cx="7864200" cy="5529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Guiding questions for planning</a:t>
            </a:r>
            <a:endParaRPr sz="3000" b="1" dirty="0">
              <a:latin typeface="Poppins"/>
              <a:ea typeface="Poppins"/>
              <a:cs typeface="Poppins"/>
              <a:sym typeface="Poppins"/>
            </a:endParaRPr>
          </a:p>
          <a:p>
            <a:pPr marL="0" lvl="0" indent="0" algn="ctr" rtl="0">
              <a:spcBef>
                <a:spcPts val="0"/>
              </a:spcBef>
              <a:spcAft>
                <a:spcPts val="0"/>
              </a:spcAft>
              <a:buNone/>
            </a:pPr>
            <a:endParaRPr sz="3000" b="1" dirty="0">
              <a:latin typeface="Poppins"/>
              <a:ea typeface="Poppins"/>
              <a:cs typeface="Poppins"/>
              <a:sym typeface="Poppins"/>
            </a:endParaRPr>
          </a:p>
        </p:txBody>
      </p:sp>
      <p:sp>
        <p:nvSpPr>
          <p:cNvPr id="423" name="Google Shape;423;p65"/>
          <p:cNvSpPr txBox="1"/>
          <p:nvPr/>
        </p:nvSpPr>
        <p:spPr>
          <a:xfrm>
            <a:off x="625250" y="1348175"/>
            <a:ext cx="77634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666666"/>
                </a:solidFill>
                <a:latin typeface="Poppins"/>
                <a:ea typeface="Poppins"/>
                <a:cs typeface="Poppins"/>
                <a:sym typeface="Poppins"/>
              </a:rPr>
              <a:t>Based on the Mathematics Assignment Review Protocol, does my lesson/task meet the target of the standard? If not:</a:t>
            </a:r>
            <a:endParaRPr sz="1800" b="1" dirty="0">
              <a:solidFill>
                <a:srgbClr val="666666"/>
              </a:solidFill>
              <a:latin typeface="Poppins"/>
              <a:ea typeface="Poppins"/>
              <a:cs typeface="Poppins"/>
              <a:sym typeface="Poppins"/>
            </a:endParaRPr>
          </a:p>
          <a:p>
            <a:pPr marL="0" lvl="0" indent="0" algn="l" rtl="0">
              <a:spcBef>
                <a:spcPts val="0"/>
              </a:spcBef>
              <a:spcAft>
                <a:spcPts val="0"/>
              </a:spcAft>
              <a:buNone/>
            </a:pPr>
            <a:endParaRPr sz="1600" dirty="0">
              <a:solidFill>
                <a:srgbClr val="666666"/>
              </a:solidFill>
              <a:latin typeface="Poppins"/>
              <a:ea typeface="Poppins"/>
              <a:cs typeface="Poppins"/>
              <a:sym typeface="Poppins"/>
            </a:endParaRPr>
          </a:p>
          <a:p>
            <a:pPr marL="0" lvl="0" indent="0" algn="l" rtl="0">
              <a:spcBef>
                <a:spcPts val="0"/>
              </a:spcBef>
              <a:spcAft>
                <a:spcPts val="0"/>
              </a:spcAft>
              <a:buNone/>
            </a:pPr>
            <a:endParaRPr sz="16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p:txBody>
      </p:sp>
      <p:sp>
        <p:nvSpPr>
          <p:cNvPr id="424" name="Google Shape;424;p65"/>
          <p:cNvSpPr txBox="1"/>
          <p:nvPr/>
        </p:nvSpPr>
        <p:spPr>
          <a:xfrm>
            <a:off x="726075" y="2172250"/>
            <a:ext cx="7763400" cy="2368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conceptual understandings missing? How can I ask students to demonstrate their understanding using representational and abstract (algebraic)  methods?</a:t>
            </a:r>
            <a:endParaRPr sz="1600">
              <a:solidFill>
                <a:srgbClr val="666666"/>
              </a:solidFill>
              <a:latin typeface="Poppins"/>
              <a:ea typeface="Poppins"/>
              <a:cs typeface="Poppins"/>
              <a:sym typeface="Poppins"/>
            </a:endParaRPr>
          </a:p>
          <a:p>
            <a:pPr marL="457200" lvl="0" indent="0" algn="l" rtl="0">
              <a:spcBef>
                <a:spcPts val="0"/>
              </a:spcBef>
              <a:spcAft>
                <a:spcPts val="0"/>
              </a:spcAft>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opportunities for application missing? How can I add real world context or real world problems to get students to apply their understanding?</a:t>
            </a: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Will students engage in the Mathematical Practices by completing this task? How can offer explicit opportunities within the task and/or during instruction to ensure students meet the practice standards?</a:t>
            </a:r>
            <a:endParaRPr>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8C85A685-D9C6-46A3-AA28-68E457F15C14}"/>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30" name="Google Shape;430;p6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Reconnecting to our “Why”- Equity</a:t>
            </a:r>
            <a:endParaRPr sz="3000" b="1" dirty="0">
              <a:latin typeface="Poppins"/>
              <a:ea typeface="Poppins"/>
              <a:cs typeface="Poppins"/>
              <a:sym typeface="Poppins"/>
            </a:endParaRPr>
          </a:p>
        </p:txBody>
      </p:sp>
      <p:sp>
        <p:nvSpPr>
          <p:cNvPr id="431" name="Google Shape;431;p66"/>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3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3 help students in accessing the target of the standard and/or task?</a:t>
            </a:r>
            <a:endParaRPr sz="2400">
              <a:solidFill>
                <a:srgbClr val="666666"/>
              </a:solidFill>
              <a:latin typeface="Poppins"/>
              <a:ea typeface="Poppins"/>
              <a:cs typeface="Poppins"/>
              <a:sym typeface="Poppins"/>
            </a:endParaRPr>
          </a:p>
        </p:txBody>
      </p:sp>
      <p:sp>
        <p:nvSpPr>
          <p:cNvPr id="432" name="Google Shape;432;p66"/>
          <p:cNvSpPr/>
          <p:nvPr/>
        </p:nvSpPr>
        <p:spPr>
          <a:xfrm>
            <a:off x="6483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C448DF14-6512-4A27-978E-690707C91F42}"/>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67">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39" name="Google Shape;439;p67">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41" name="Google Shape;441;p67"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42" name="Google Shape;442;p67"/>
          <p:cNvSpPr txBox="1"/>
          <p:nvPr/>
        </p:nvSpPr>
        <p:spPr>
          <a:xfrm>
            <a:off x="342075" y="9816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43" name="Google Shape;443;p67"/>
          <p:cNvSpPr txBox="1"/>
          <p:nvPr/>
        </p:nvSpPr>
        <p:spPr>
          <a:xfrm>
            <a:off x="401850" y="17631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4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b="1" dirty="0">
                <a:solidFill>
                  <a:schemeClr val="lt1"/>
                </a:solidFill>
                <a:latin typeface="Poppins"/>
                <a:ea typeface="Poppins"/>
                <a:cs typeface="Poppins"/>
                <a:sym typeface="Poppins"/>
              </a:rPr>
              <a:t>Read the teacher and student look-</a:t>
            </a:r>
            <a:r>
              <a:rPr lang="en-US" sz="2400" b="1" dirty="0" err="1">
                <a:solidFill>
                  <a:schemeClr val="lt1"/>
                </a:solidFill>
                <a:latin typeface="Poppins"/>
                <a:ea typeface="Poppins"/>
                <a:cs typeface="Poppins"/>
                <a:sym typeface="Poppins"/>
              </a:rPr>
              <a:t>fors</a:t>
            </a:r>
            <a:r>
              <a:rPr lang="en-US" sz="2400" b="1" dirty="0">
                <a:solidFill>
                  <a:schemeClr val="lt1"/>
                </a:solidFill>
                <a:latin typeface="Poppins"/>
                <a:ea typeface="Poppins"/>
                <a:cs typeface="Poppins"/>
                <a:sym typeface="Poppins"/>
              </a:rPr>
              <a:t> found on your handout.</a:t>
            </a:r>
            <a:endParaRPr sz="2400" b="1"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dirty="0">
                <a:solidFill>
                  <a:schemeClr val="lt1"/>
                </a:solidFill>
                <a:latin typeface="Poppins"/>
                <a:ea typeface="Poppins"/>
                <a:cs typeface="Poppins"/>
                <a:sym typeface="Poppins"/>
              </a:rPr>
              <a:t>How do these teacher and student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connect to the focus for our learning this cycle? </a:t>
            </a: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400" dirty="0">
                <a:solidFill>
                  <a:schemeClr val="lt1"/>
                </a:solidFill>
                <a:latin typeface="Poppins"/>
                <a:ea typeface="Poppins"/>
                <a:cs typeface="Poppins"/>
                <a:sym typeface="Poppins"/>
              </a:rPr>
              <a:t>Are there any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you would add to the list? </a:t>
            </a:r>
            <a:endParaRPr sz="2400" b="1" dirty="0">
              <a:solidFill>
                <a:schemeClr val="lt1"/>
              </a:solidFill>
              <a:latin typeface="Poppins"/>
              <a:ea typeface="Poppins"/>
              <a:cs typeface="Poppins"/>
              <a:sym typeface="Poppins"/>
            </a:endParaRPr>
          </a:p>
        </p:txBody>
      </p:sp>
      <p:sp>
        <p:nvSpPr>
          <p:cNvPr id="444" name="Google Shape;444;p67"/>
          <p:cNvSpPr/>
          <p:nvPr/>
        </p:nvSpPr>
        <p:spPr>
          <a:xfrm>
            <a:off x="6349750" y="51374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445" name="Google Shape;445;p6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18</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03094521-44DF-463A-9D5A-2535A1924318}"/>
              </a:ext>
            </a:extLst>
          </p:cNvPr>
          <p:cNvSpPr>
            <a:spLocks noGrp="1"/>
          </p:cNvSpPr>
          <p:nvPr>
            <p:ph type="title" idx="4294967295"/>
          </p:nvPr>
        </p:nvSpPr>
        <p:spPr/>
        <p:txBody>
          <a:bodyPr/>
          <a:lstStyle/>
          <a:p>
            <a:r>
              <a:rPr lang="en-US" dirty="0"/>
              <a:t>Criteria</a:t>
            </a:r>
            <a:r>
              <a:rPr lang="en-US" baseline="0" dirty="0"/>
              <a:t> for Success</a:t>
            </a:r>
            <a:endParaRPr lang="en-US" dirty="0"/>
          </a:p>
        </p:txBody>
      </p:sp>
      <p:pic>
        <p:nvPicPr>
          <p:cNvPr id="10" name="Picture 9" descr="Kentucky Department of Education (KDE) logo.">
            <a:extLst>
              <a:ext uri="{FF2B5EF4-FFF2-40B4-BE49-F238E27FC236}">
                <a16:creationId xmlns:a16="http://schemas.microsoft.com/office/drawing/2014/main" id="{2510BD62-F1B5-498B-8C77-DD92F57DEF6E}"/>
              </a:ext>
            </a:extLst>
          </p:cNvPr>
          <p:cNvPicPr>
            <a:picLocks noChangeAspect="1"/>
          </p:cNvPicPr>
          <p:nvPr/>
        </p:nvPicPr>
        <p:blipFill>
          <a:blip r:embed="rId5"/>
          <a:stretch>
            <a:fillRect/>
          </a:stretch>
        </p:blipFill>
        <p:spPr>
          <a:xfrm>
            <a:off x="236249" y="248443"/>
            <a:ext cx="1097280" cy="1097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451" name="Google Shape;451;p68"/>
          <p:cNvSpPr txBox="1">
            <a:spLocks noGrp="1"/>
          </p:cNvSpPr>
          <p:nvPr>
            <p:ph type="title"/>
          </p:nvPr>
        </p:nvSpPr>
        <p:spPr>
          <a:xfrm>
            <a:off x="577925" y="9288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i="1" u="sng" dirty="0">
                <a:latin typeface="Poppins"/>
                <a:ea typeface="Poppins"/>
                <a:cs typeface="Poppins"/>
                <a:sym typeface="Poppins"/>
              </a:rPr>
              <a:t>Reflection and Looking Ahead</a:t>
            </a:r>
            <a:endParaRPr sz="3000" b="1" i="1" u="sng" dirty="0">
              <a:latin typeface="Poppins"/>
              <a:ea typeface="Poppins"/>
              <a:cs typeface="Poppins"/>
              <a:sym typeface="Poppins"/>
            </a:endParaRPr>
          </a:p>
        </p:txBody>
      </p:sp>
      <p:sp>
        <p:nvSpPr>
          <p:cNvPr id="452" name="Google Shape;452;p68"/>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453" name="Google Shape;453;p68"/>
          <p:cNvSpPr/>
          <p:nvPr/>
        </p:nvSpPr>
        <p:spPr>
          <a:xfrm>
            <a:off x="6326150" y="45278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BBAB533-C38F-4274-90D0-925902B62C8E}"/>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255799802"/>
              </p:ext>
            </p:extLst>
          </p:nvPr>
        </p:nvGraphicFramePr>
        <p:xfrm>
          <a:off x="685625" y="2271200"/>
          <a:ext cx="7824400" cy="2631525"/>
        </p:xfrm>
        <a:graphic>
          <a:graphicData uri="http://schemas.openxmlformats.org/drawingml/2006/table">
            <a:tbl>
              <a:tblPr firstRow="1">
                <a:noFill/>
                <a:tableStyleId>{F4A15A38-A2F0-4B28-97A9-614670E19315}</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at participants are in the SMP 3: Construct viable arguments and critique the reasoning of others section of the content cycle. "/>
          <p:cNvSpPr/>
          <p:nvPr/>
        </p:nvSpPr>
        <p:spPr>
          <a:xfrm>
            <a:off x="70589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participants are in the Week 1: Shared Learning section of the SMP 3 Content Cycle. "/>
          <p:cNvSpPr/>
          <p:nvPr/>
        </p:nvSpPr>
        <p:spPr>
          <a:xfrm>
            <a:off x="6619865" y="4041184"/>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DBBF923E-CDEF-4BE3-B41F-4BA894E22836}"/>
              </a:ext>
            </a:extLst>
          </p:cNvPr>
          <p:cNvSpPr>
            <a:spLocks noGrp="1"/>
          </p:cNvSpPr>
          <p:nvPr>
            <p:ph type="title"/>
          </p:nvPr>
        </p:nvSpPr>
        <p:spPr/>
        <p:txBody>
          <a:bodyPr/>
          <a:lstStyle/>
          <a:p>
            <a:r>
              <a:rPr lang="en-US" dirty="0"/>
              <a:t>Content Cycle Overview</a:t>
            </a:r>
          </a:p>
        </p:txBody>
      </p:sp>
      <p:pic>
        <p:nvPicPr>
          <p:cNvPr id="9" name="Picture 8" descr="Kentucky Department of Education (KDE) logo.">
            <a:extLst>
              <a:ext uri="{FF2B5EF4-FFF2-40B4-BE49-F238E27FC236}">
                <a16:creationId xmlns:a16="http://schemas.microsoft.com/office/drawing/2014/main" id="{14EB790B-B9A5-43E4-B4E9-0A1E469AD1E4}"/>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60" name="Google Shape;460;p69">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61" name="Google Shape;461;p69"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62" name="Google Shape;462;p69"/>
          <p:cNvSpPr/>
          <p:nvPr/>
        </p:nvSpPr>
        <p:spPr>
          <a:xfrm>
            <a:off x="361500" y="142644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63" name="Google Shape;463;p69"/>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3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3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71C9C170-C22B-4402-8093-54DF1B5EC068}"/>
              </a:ext>
            </a:extLst>
          </p:cNvPr>
          <p:cNvSpPr>
            <a:spLocks noGrp="1"/>
          </p:cNvSpPr>
          <p:nvPr>
            <p:ph type="title" idx="4294967295"/>
          </p:nvPr>
        </p:nvSpPr>
        <p:spPr/>
        <p:txBody>
          <a:bodyPr/>
          <a:lstStyle/>
          <a:p>
            <a:r>
              <a:rPr lang="en-US" dirty="0"/>
              <a:t>Closing Whip</a:t>
            </a:r>
            <a:r>
              <a:rPr lang="en-US" baseline="0" dirty="0"/>
              <a:t> Around</a:t>
            </a:r>
            <a:endParaRPr lang="en-US" dirty="0"/>
          </a:p>
        </p:txBody>
      </p:sp>
      <p:pic>
        <p:nvPicPr>
          <p:cNvPr id="8" name="Picture 7" descr="Kentucky Department of Education (KDE) logo.">
            <a:extLst>
              <a:ext uri="{FF2B5EF4-FFF2-40B4-BE49-F238E27FC236}">
                <a16:creationId xmlns:a16="http://schemas.microsoft.com/office/drawing/2014/main" id="{80C3FDED-C992-47A7-B859-C9BDBDB1716E}"/>
              </a:ext>
            </a:extLst>
          </p:cNvPr>
          <p:cNvPicPr>
            <a:picLocks noChangeAspect="1"/>
          </p:cNvPicPr>
          <p:nvPr/>
        </p:nvPicPr>
        <p:blipFill>
          <a:blip r:embed="rId5"/>
          <a:stretch>
            <a:fillRect/>
          </a:stretch>
        </p:blipFill>
        <p:spPr>
          <a:xfrm>
            <a:off x="236249" y="248443"/>
            <a:ext cx="1097280" cy="1097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21</a:t>
            </a:fld>
            <a:endParaRPr sz="1100">
              <a:solidFill>
                <a:srgbClr val="FFFFFF"/>
              </a:solidFill>
              <a:latin typeface="Rockwell"/>
              <a:ea typeface="Rockwell"/>
              <a:cs typeface="Rockwell"/>
              <a:sym typeface="Rockwell"/>
            </a:endParaRPr>
          </a:p>
        </p:txBody>
      </p:sp>
      <p:sp>
        <p:nvSpPr>
          <p:cNvPr id="471" name="Google Shape;471;p70">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72" name="Google Shape;472;p70"/>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11:  Planning and Practice</a:t>
            </a:r>
            <a:endParaRPr sz="2000" b="1" dirty="0">
              <a:solidFill>
                <a:srgbClr val="666666"/>
              </a:solidFill>
              <a:latin typeface="Poppins"/>
              <a:ea typeface="Poppins"/>
              <a:cs typeface="Poppins"/>
              <a:sym typeface="Poppins"/>
            </a:endParaRPr>
          </a:p>
        </p:txBody>
      </p:sp>
      <p:pic>
        <p:nvPicPr>
          <p:cNvPr id="473" name="Google Shape;473;p70">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602799"/>
            <a:ext cx="4260197" cy="2308501"/>
          </a:xfrm>
          <a:prstGeom prst="rect">
            <a:avLst/>
          </a:prstGeom>
          <a:noFill/>
          <a:ln>
            <a:noFill/>
          </a:ln>
        </p:spPr>
      </p:pic>
      <p:sp>
        <p:nvSpPr>
          <p:cNvPr id="474" name="Google Shape;474;p70"/>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3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2200">
              <a:latin typeface="Poppins"/>
              <a:ea typeface="Poppins"/>
              <a:cs typeface="Poppins"/>
              <a:sym typeface="Poppins"/>
            </a:endParaRPr>
          </a:p>
        </p:txBody>
      </p:sp>
      <p:sp>
        <p:nvSpPr>
          <p:cNvPr id="475" name="Google Shape;475;p7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21</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34887B84-B805-43D6-9D01-C50225D0334C}"/>
              </a:ext>
            </a:extLst>
          </p:cNvPr>
          <p:cNvSpPr>
            <a:spLocks noGrp="1"/>
          </p:cNvSpPr>
          <p:nvPr>
            <p:ph type="title" idx="4294967295"/>
          </p:nvPr>
        </p:nvSpPr>
        <p:spPr/>
        <p:txBody>
          <a:bodyPr/>
          <a:lstStyle/>
          <a:p>
            <a:r>
              <a:rPr lang="en-US" dirty="0"/>
              <a:t>What’s next</a:t>
            </a:r>
          </a:p>
        </p:txBody>
      </p:sp>
      <p:pic>
        <p:nvPicPr>
          <p:cNvPr id="9" name="Picture 8" descr="Kentucky Department of Education (KDE) logo.">
            <a:extLst>
              <a:ext uri="{FF2B5EF4-FFF2-40B4-BE49-F238E27FC236}">
                <a16:creationId xmlns:a16="http://schemas.microsoft.com/office/drawing/2014/main" id="{86831B61-050B-4424-873E-34A9CC023072}"/>
              </a:ext>
            </a:extLst>
          </p:cNvPr>
          <p:cNvPicPr>
            <a:picLocks noChangeAspect="1"/>
          </p:cNvPicPr>
          <p:nvPr/>
        </p:nvPicPr>
        <p:blipFill>
          <a:blip r:embed="rId4"/>
          <a:stretch>
            <a:fillRect/>
          </a:stretch>
        </p:blipFill>
        <p:spPr>
          <a:xfrm>
            <a:off x="236249" y="248443"/>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C8F2B034-7810-4C66-A603-1848CDAB8C72}"/>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DA1A30AE-AF21-4536-A617-4591E4941EA6}"/>
              </a:ext>
            </a:extLst>
          </p:cNvPr>
          <p:cNvPicPr>
            <a:picLocks noChangeAspect="1"/>
          </p:cNvPicPr>
          <p:nvPr/>
        </p:nvPicPr>
        <p:blipFill>
          <a:blip r:embed="rId6"/>
          <a:stretch>
            <a:fillRect/>
          </a:stretch>
        </p:blipFill>
        <p:spPr>
          <a:xfrm>
            <a:off x="236249" y="248443"/>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3 </a:t>
            </a:r>
            <a:r>
              <a:rPr lang="en-US" sz="1800" dirty="0">
                <a:solidFill>
                  <a:srgbClr val="666666"/>
                </a:solidFill>
                <a:latin typeface="Poppins"/>
                <a:ea typeface="Poppins"/>
                <a:cs typeface="Poppins"/>
                <a:sym typeface="Poppins"/>
              </a:rPr>
              <a:t>and draw connections between SMP 3 competencies and the ability to apply conceptual understanding to real world situations</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3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3</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3 </a:t>
            </a:r>
            <a:r>
              <a:rPr lang="en-US" sz="1300">
                <a:solidFill>
                  <a:srgbClr val="666666"/>
                </a:solidFill>
                <a:latin typeface="Poppins"/>
                <a:ea typeface="Poppins"/>
                <a:cs typeface="Poppins"/>
                <a:sym typeface="Poppins"/>
              </a:rPr>
              <a:t>to increase student ability to apply conceptual understanding to real world situations</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0825FB84-DE5D-40BC-81E5-D80C0C56929A}"/>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4.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dirty="0">
                <a:solidFill>
                  <a:srgbClr val="FFFFFF"/>
                </a:solidFill>
                <a:latin typeface="Poppins"/>
                <a:ea typeface="Poppins"/>
                <a:cs typeface="Poppins"/>
                <a:sym typeface="Poppins"/>
              </a:rPr>
              <a:t>Preview Criteria for Success</a:t>
            </a:r>
            <a:endParaRPr sz="3000" b="1" dirty="0">
              <a:solidFill>
                <a:srgbClr val="FFFFFF"/>
              </a:solidFill>
              <a:latin typeface="Poppins"/>
              <a:ea typeface="Poppins"/>
              <a:cs typeface="Poppins"/>
              <a:sym typeface="Poppins"/>
            </a:endParaRPr>
          </a:p>
        </p:txBody>
      </p:sp>
      <p:pic>
        <p:nvPicPr>
          <p:cNvPr id="323" name="Google Shape;323;p54"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419951E7-8478-4C27-B93C-3A855F8FEB97}"/>
              </a:ext>
            </a:extLst>
          </p:cNvPr>
          <p:cNvPicPr>
            <a:picLocks noChangeAspect="1"/>
          </p:cNvPicPr>
          <p:nvPr/>
        </p:nvPicPr>
        <p:blipFill>
          <a:blip r:embed="rId5"/>
          <a:stretch>
            <a:fillRect/>
          </a:stretch>
        </p:blipFill>
        <p:spPr>
          <a:xfrm>
            <a:off x="236249" y="248443"/>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Focusing on SMP 3</a:t>
            </a:r>
            <a:endParaRPr sz="3000" b="1" dirty="0">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3:</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Construct viable arguments and critique the reasoning of others</a:t>
            </a:r>
            <a:endParaRPr sz="2400">
              <a:solidFill>
                <a:srgbClr val="666666"/>
              </a:solidFill>
              <a:latin typeface="Poppins"/>
              <a:ea typeface="Poppins"/>
              <a:cs typeface="Poppins"/>
              <a:sym typeface="Poppins"/>
            </a:endParaRPr>
          </a:p>
        </p:txBody>
      </p:sp>
      <p:sp>
        <p:nvSpPr>
          <p:cNvPr id="333" name="Google Shape;333;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3 from our first shared learning session. What would utilizing SMP 3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34" name="Google Shape;334;p55"/>
          <p:cNvSpPr/>
          <p:nvPr/>
        </p:nvSpPr>
        <p:spPr>
          <a:xfrm>
            <a:off x="6476568" y="47564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ED5B182F-4A1C-4BC5-BAC7-A92EEF882B7C}"/>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3 Share-Out</a:t>
            </a:r>
            <a:endParaRPr sz="3000" b="1" dirty="0">
              <a:latin typeface="Poppins"/>
              <a:ea typeface="Poppins"/>
              <a:cs typeface="Poppins"/>
              <a:sym typeface="Poppins"/>
            </a:endParaRPr>
          </a:p>
        </p:txBody>
      </p:sp>
      <p:sp>
        <p:nvSpPr>
          <p:cNvPr id="341" name="Google Shape;341;p56"/>
          <p:cNvSpPr/>
          <p:nvPr/>
        </p:nvSpPr>
        <p:spPr>
          <a:xfrm>
            <a:off x="6476568" y="47564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42" name="Google Shape;342;p56"/>
          <p:cNvSpPr txBox="1"/>
          <p:nvPr/>
        </p:nvSpPr>
        <p:spPr>
          <a:xfrm>
            <a:off x="585275" y="1381800"/>
            <a:ext cx="7904100" cy="773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understand and use stated assumptions, definitions and previously established results in constructing arguments. </a:t>
            </a:r>
            <a:endParaRPr sz="1700">
              <a:solidFill>
                <a:srgbClr val="666666"/>
              </a:solidFill>
              <a:latin typeface="Poppins"/>
              <a:ea typeface="Poppins"/>
              <a:cs typeface="Poppins"/>
              <a:sym typeface="Poppins"/>
            </a:endParaRPr>
          </a:p>
        </p:txBody>
      </p:sp>
      <p:sp>
        <p:nvSpPr>
          <p:cNvPr id="343" name="Google Shape;343;p56"/>
          <p:cNvSpPr txBox="1"/>
          <p:nvPr/>
        </p:nvSpPr>
        <p:spPr>
          <a:xfrm>
            <a:off x="585350" y="2383500"/>
            <a:ext cx="7952700" cy="773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make conjectures and build a logical progression of statements to explore the truth of their conjectures.</a:t>
            </a:r>
            <a:endParaRPr sz="1700">
              <a:solidFill>
                <a:srgbClr val="666666"/>
              </a:solidFill>
              <a:latin typeface="Poppins"/>
              <a:ea typeface="Poppins"/>
              <a:cs typeface="Poppins"/>
              <a:sym typeface="Poppins"/>
            </a:endParaRPr>
          </a:p>
        </p:txBody>
      </p:sp>
      <p:sp>
        <p:nvSpPr>
          <p:cNvPr id="344" name="Google Shape;344;p56"/>
          <p:cNvSpPr txBox="1"/>
          <p:nvPr/>
        </p:nvSpPr>
        <p:spPr>
          <a:xfrm>
            <a:off x="585350" y="3080400"/>
            <a:ext cx="7904100" cy="3729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40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justify their conclusions, communicate them to others and respond to the arguments of others. </a:t>
            </a:r>
            <a:endParaRPr sz="1700">
              <a:solidFill>
                <a:srgbClr val="666666"/>
              </a:solidFill>
              <a:latin typeface="Poppins"/>
              <a:ea typeface="Poppins"/>
              <a:cs typeface="Poppins"/>
              <a:sym typeface="Poppins"/>
            </a:endParaRPr>
          </a:p>
        </p:txBody>
      </p:sp>
      <p:sp>
        <p:nvSpPr>
          <p:cNvPr id="345" name="Google Shape;345;p56"/>
          <p:cNvSpPr txBox="1"/>
          <p:nvPr/>
        </p:nvSpPr>
        <p:spPr>
          <a:xfrm>
            <a:off x="585275" y="3898200"/>
            <a:ext cx="7952700" cy="5619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40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Students at all grades can listen or read the arguments of others, decide whether they make sense and ask useful questions to clarify or improve the arguments.</a:t>
            </a:r>
            <a:endParaRPr sz="1700">
              <a:solidFill>
                <a:srgbClr val="666666"/>
              </a:solidFill>
              <a:latin typeface="Poppins"/>
              <a:ea typeface="Poppins"/>
              <a:cs typeface="Poppins"/>
              <a:sym typeface="Poppins"/>
            </a:endParaRPr>
          </a:p>
        </p:txBody>
      </p:sp>
      <p:pic>
        <p:nvPicPr>
          <p:cNvPr id="9" name="Picture 8" descr="Kentucky Department of Education (KDE) logo.">
            <a:extLst>
              <a:ext uri="{FF2B5EF4-FFF2-40B4-BE49-F238E27FC236}">
                <a16:creationId xmlns:a16="http://schemas.microsoft.com/office/drawing/2014/main" id="{66AFAD4B-8205-49FE-9243-A998B62B9A60}"/>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fade">
                                      <p:cBhvr>
                                        <p:cTn id="12" dur="1000"/>
                                        <p:tgtEl>
                                          <p:spTgt spid="3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
                                        </p:tgtEl>
                                        <p:attrNameLst>
                                          <p:attrName>style.visibility</p:attrName>
                                        </p:attrNameLst>
                                      </p:cBhvr>
                                      <p:to>
                                        <p:strVal val="visible"/>
                                      </p:to>
                                    </p:set>
                                    <p:animEffect transition="in" filter="fade">
                                      <p:cBhvr>
                                        <p:cTn id="17" dur="1000"/>
                                        <p:tgtEl>
                                          <p:spTgt spid="3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
                                        </p:tgtEl>
                                        <p:attrNameLst>
                                          <p:attrName>style.visibility</p:attrName>
                                        </p:attrNameLst>
                                      </p:cBhvr>
                                      <p:to>
                                        <p:strVal val="visible"/>
                                      </p:to>
                                    </p:set>
                                    <p:animEffect transition="in" filter="fade">
                                      <p:cBhvr>
                                        <p:cTn id="22"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51" name="Google Shape;351;p57"/>
          <p:cNvSpPr/>
          <p:nvPr/>
        </p:nvSpPr>
        <p:spPr>
          <a:xfrm>
            <a:off x="6508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52" name="Google Shape;352;p57"/>
          <p:cNvSpPr txBox="1">
            <a:spLocks noGrp="1"/>
          </p:cNvSpPr>
          <p:nvPr>
            <p:ph type="title"/>
          </p:nvPr>
        </p:nvSpPr>
        <p:spPr>
          <a:xfrm>
            <a:off x="658850" y="731525"/>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53" name="Google Shape;353;p57"/>
          <p:cNvSpPr txBox="1"/>
          <p:nvPr/>
        </p:nvSpPr>
        <p:spPr>
          <a:xfrm>
            <a:off x="772800" y="2448115"/>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54" name="Google Shape;354;p57"/>
          <p:cNvSpPr txBox="1"/>
          <p:nvPr/>
        </p:nvSpPr>
        <p:spPr>
          <a:xfrm>
            <a:off x="658850" y="1193876"/>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55" name="Google Shape;355;p57"/>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sp>
        <p:nvSpPr>
          <p:cNvPr id="356" name="Google Shape;356;p57"/>
          <p:cNvSpPr/>
          <p:nvPr/>
        </p:nvSpPr>
        <p:spPr>
          <a:xfrm>
            <a:off x="6508843" y="41468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AA5C3916-74DD-49F0-A6EA-725BF7365D1C}"/>
              </a:ext>
            </a:extLst>
          </p:cNvPr>
          <p:cNvPicPr>
            <a:picLocks noChangeAspect="1"/>
          </p:cNvPicPr>
          <p:nvPr/>
        </p:nvPicPr>
        <p:blipFill>
          <a:blip r:embed="rId3"/>
          <a:stretch>
            <a:fillRect/>
          </a:stretch>
        </p:blipFill>
        <p:spPr>
          <a:xfrm>
            <a:off x="236249" y="24844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000"/>
                                        <p:tgtEl>
                                          <p:spTgt spid="354"/>
                                        </p:tgtEl>
                                      </p:cBhvr>
                                    </p:animEffect>
                                  </p:childTnLst>
                                </p:cTn>
                              </p:par>
                              <p:par>
                                <p:cTn id="8" presetID="10" presetClass="entr" presetSubtype="0" fill="hold" nodeType="withEffect">
                                  <p:stCondLst>
                                    <p:cond delay="0"/>
                                  </p:stCondLst>
                                  <p:childTnLst>
                                    <p:set>
                                      <p:cBhvr>
                                        <p:cTn id="9" dur="1" fill="hold">
                                          <p:stCondLst>
                                            <p:cond delay="0"/>
                                          </p:stCondLst>
                                        </p:cTn>
                                        <p:tgtEl>
                                          <p:spTgt spid="353"/>
                                        </p:tgtEl>
                                        <p:attrNameLst>
                                          <p:attrName>style.visibility</p:attrName>
                                        </p:attrNameLst>
                                      </p:cBhvr>
                                      <p:to>
                                        <p:strVal val="visible"/>
                                      </p:to>
                                    </p:set>
                                    <p:animEffect transition="in" filter="fade">
                                      <p:cBhvr>
                                        <p:cTn id="10" dur="1000"/>
                                        <p:tgtEl>
                                          <p:spTgt spid="353"/>
                                        </p:tgtEl>
                                      </p:cBhvr>
                                    </p:animEffect>
                                  </p:childTnLst>
                                </p:cTn>
                              </p:par>
                              <p:par>
                                <p:cTn id="11" presetID="10" presetClass="entr" presetSubtype="0" fill="hold" nodeType="withEffect">
                                  <p:stCondLst>
                                    <p:cond delay="0"/>
                                  </p:stCondLst>
                                  <p:childTnLst>
                                    <p:set>
                                      <p:cBhvr>
                                        <p:cTn id="12" dur="1" fill="hold">
                                          <p:stCondLst>
                                            <p:cond delay="0"/>
                                          </p:stCondLst>
                                        </p:cTn>
                                        <p:tgtEl>
                                          <p:spTgt spid="355"/>
                                        </p:tgtEl>
                                        <p:attrNameLst>
                                          <p:attrName>style.visibility</p:attrName>
                                        </p:attrNameLst>
                                      </p:cBhvr>
                                      <p:to>
                                        <p:strVal val="visible"/>
                                      </p:to>
                                    </p:set>
                                    <p:animEffect transition="in" filter="fade">
                                      <p:cBhvr>
                                        <p:cTn id="13"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62" name="Google Shape;362;p58"/>
          <p:cNvSpPr/>
          <p:nvPr/>
        </p:nvSpPr>
        <p:spPr>
          <a:xfrm>
            <a:off x="6384268" y="52136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63" name="Google Shape;363;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6-8</a:t>
            </a:r>
            <a:endParaRPr sz="3000" b="1" dirty="0">
              <a:latin typeface="Poppins"/>
              <a:ea typeface="Poppins"/>
              <a:cs typeface="Poppins"/>
              <a:sym typeface="Poppins"/>
            </a:endParaRPr>
          </a:p>
        </p:txBody>
      </p:sp>
      <p:pic>
        <p:nvPicPr>
          <p:cNvPr id="364" name="Google Shape;364;p58" descr="This image indicates that participants need to access Session 10: Handout 1."/>
          <p:cNvPicPr preferRelativeResize="0"/>
          <p:nvPr/>
        </p:nvPicPr>
        <p:blipFill>
          <a:blip r:embed="rId3">
            <a:alphaModFix/>
          </a:blip>
          <a:stretch>
            <a:fillRect/>
          </a:stretch>
        </p:blipFill>
        <p:spPr>
          <a:xfrm>
            <a:off x="2090887" y="2882778"/>
            <a:ext cx="5114626" cy="1773750"/>
          </a:xfrm>
          <a:prstGeom prst="rect">
            <a:avLst/>
          </a:prstGeom>
          <a:noFill/>
          <a:ln w="28575" cap="flat" cmpd="sng">
            <a:solidFill>
              <a:schemeClr val="dk2"/>
            </a:solidFill>
            <a:prstDash val="solid"/>
            <a:round/>
            <a:headEnd type="none" w="sm" len="sm"/>
            <a:tailEnd type="none" w="sm" len="sm"/>
          </a:ln>
        </p:spPr>
      </p:pic>
      <p:pic>
        <p:nvPicPr>
          <p:cNvPr id="365" name="Google Shape;365;p58" descr="This is a snippet of the task being used in the sample video lesson. &quot;A turkey weighs 9.75 kilograms. It takes about 20 minutes to cook 500 grams of this turkey. Based on this information, how many minutes does it take to cook the whole turkey?"/>
          <p:cNvPicPr preferRelativeResize="0"/>
          <p:nvPr/>
        </p:nvPicPr>
        <p:blipFill>
          <a:blip r:embed="rId4">
            <a:alphaModFix/>
          </a:blip>
          <a:stretch>
            <a:fillRect/>
          </a:stretch>
        </p:blipFill>
        <p:spPr>
          <a:xfrm>
            <a:off x="1222238" y="1504624"/>
            <a:ext cx="6699524" cy="1172575"/>
          </a:xfrm>
          <a:prstGeom prst="rect">
            <a:avLst/>
          </a:prstGeom>
          <a:noFill/>
          <a:ln w="19050" cap="flat" cmpd="sng">
            <a:solidFill>
              <a:schemeClr val="dk2"/>
            </a:solidFill>
            <a:prstDash val="solid"/>
            <a:round/>
            <a:headEnd type="none" w="sm" len="sm"/>
            <a:tailEnd type="none" w="sm" len="sm"/>
          </a:ln>
        </p:spPr>
      </p:pic>
      <p:pic>
        <p:nvPicPr>
          <p:cNvPr id="7" name="Picture 6" descr="Kentucky Department of Education (KDE) logo.">
            <a:extLst>
              <a:ext uri="{FF2B5EF4-FFF2-40B4-BE49-F238E27FC236}">
                <a16:creationId xmlns:a16="http://schemas.microsoft.com/office/drawing/2014/main" id="{39BE41B8-2F3D-4AEA-9DC1-EA520C2128DC}"/>
              </a:ext>
            </a:extLst>
          </p:cNvPr>
          <p:cNvPicPr>
            <a:picLocks noChangeAspect="1"/>
          </p:cNvPicPr>
          <p:nvPr/>
        </p:nvPicPr>
        <p:blipFill>
          <a:blip r:embed="rId5"/>
          <a:stretch>
            <a:fillRect/>
          </a:stretch>
        </p:blipFill>
        <p:spPr>
          <a:xfrm>
            <a:off x="236249" y="248443"/>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KYED-536-988</_dlc_DocId>
    <_dlc_DocIdUrl xmlns="3a62de7d-ba57-4f43-9dae-9623ba637be0">
      <Url>https://www.education.ky.gov/curriculum/standards/kyacadstand/_layouts/15/DocIdRedir.aspx?ID=KYED-536-988</Url>
      <Description>KYED-536-988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357136-F5A0-42BB-B70F-F6AB06DC5D0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0F85F0-D632-4C70-9468-AB4762EEF215}"/>
</file>

<file path=customXml/itemProps3.xml><?xml version="1.0" encoding="utf-8"?>
<ds:datastoreItem xmlns:ds="http://schemas.openxmlformats.org/officeDocument/2006/customXml" ds:itemID="{54FE4769-C3C8-4759-B457-285EFF27A7CF}">
  <ds:schemaRefs>
    <ds:schemaRef ds:uri="http://schemas.microsoft.com/sharepoint/v3/contenttype/forms"/>
  </ds:schemaRefs>
</ds:datastoreItem>
</file>

<file path=customXml/itemProps4.xml><?xml version="1.0" encoding="utf-8"?>
<ds:datastoreItem xmlns:ds="http://schemas.openxmlformats.org/officeDocument/2006/customXml" ds:itemID="{77570258-28BB-4CC9-BC03-417E2F115AD1}"/>
</file>

<file path=docProps/app.xml><?xml version="1.0" encoding="utf-8"?>
<Properties xmlns="http://schemas.openxmlformats.org/officeDocument/2006/extended-properties" xmlns:vt="http://schemas.openxmlformats.org/officeDocument/2006/docPropsVTypes">
  <TotalTime>30</TotalTime>
  <Words>1120</Words>
  <Application>Microsoft Office PowerPoint</Application>
  <PresentationFormat>On-screen Show (16:10)</PresentationFormat>
  <Paragraphs>187</Paragraphs>
  <Slides>21</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Bitter</vt:lpstr>
      <vt:lpstr>Arial</vt:lpstr>
      <vt:lpstr>Poppins</vt:lpstr>
      <vt:lpstr>Poppins ExtraBold</vt:lpstr>
      <vt:lpstr>Rockwell</vt:lpstr>
      <vt:lpstr>Calibri</vt:lpstr>
      <vt:lpstr>Poppins SemiBold</vt:lpstr>
      <vt:lpstr>Office Theme</vt:lpstr>
      <vt:lpstr>Simple Light</vt:lpstr>
      <vt:lpstr>Office Theme</vt:lpstr>
      <vt:lpstr>Grades 6-8 BCML Session 10</vt:lpstr>
      <vt:lpstr>Content Cycle Overview</vt:lpstr>
      <vt:lpstr>Norms</vt:lpstr>
      <vt:lpstr>Objectives</vt:lpstr>
      <vt:lpstr>Preview Criteria for Success</vt:lpstr>
      <vt:lpstr>Focusing on SMP 3</vt:lpstr>
      <vt:lpstr>SMP 3 Share-Out</vt:lpstr>
      <vt:lpstr>Creating Exemplar Student Responses</vt:lpstr>
      <vt:lpstr>Task Share Out: Grades 6-8</vt:lpstr>
      <vt:lpstr>SMP 3 in Action: Grades 6-8 Video Observation</vt:lpstr>
      <vt:lpstr>Video Share Out: Grades 6-8</vt:lpstr>
      <vt:lpstr>Instructional Share Out: Grades 6-8</vt:lpstr>
      <vt:lpstr>Revising our instructional resources</vt:lpstr>
      <vt:lpstr>Revising our instructional resources</vt:lpstr>
      <vt:lpstr>Revising our instructional resources</vt:lpstr>
      <vt:lpstr>Guiding questions for planning </vt:lpstr>
      <vt:lpstr>Reconnecting to our “Why”- Equity</vt:lpstr>
      <vt:lpstr>Criteria for Success</vt:lpstr>
      <vt:lpstr>Reflection and Looking Ahead</vt:lpstr>
      <vt:lpstr>Closing Whip Around</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2020-08-17T19:32:24Z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e8ab582f-d0df-4498-809a-0e9d2e887778</vt:lpwstr>
  </property>
</Properties>
</file>